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7" r:id="rId16"/>
    <p:sldId id="289" r:id="rId17"/>
    <p:sldId id="290" r:id="rId18"/>
    <p:sldId id="291" r:id="rId19"/>
    <p:sldId id="293" r:id="rId20"/>
    <p:sldId id="292" r:id="rId21"/>
    <p:sldId id="27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37E05-CAEE-E425-B1FD-D4B57E00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D6B69C-8FF3-0C9A-AF51-C2CDF80A4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8D55AC-4025-37F0-D2B0-CE35F96D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16E57-7C6F-232F-5CCE-0A9E9A52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A1467B-6940-4790-ECA9-21194492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70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7E86D-9810-6461-7495-6C7F9C91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09A7D6-250E-F285-64AF-2B7571A45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69DFC0-2360-106A-6124-1912160C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4776F1-C2C9-CBF7-7EF7-DAE074F1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DB827-85DE-5AD9-ABBC-1FCF58A8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08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C922F3-5E28-F726-6753-3F8AA6F91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A83C6D-E707-E5A6-5DEA-D29E55226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0F99A-CF50-91BD-3BF7-113B29A7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B6D491-1537-520E-8C7F-F1989154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43F2F8-DC0B-204A-5895-A5FA6068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90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29729-F764-7043-4184-7AFE2A1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47D2D8-B56A-49D3-BA25-6E7435187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9F7B5-9A87-108B-8597-C48C2EB4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D6839-858E-22BD-504A-F1F0EB2A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C0D53E-136E-8F00-4C24-DF853251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55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5585BD-8715-C50B-E664-E52EF62A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04C7E8-77B9-AA02-A326-632C387B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AF5AA0-E916-F986-A323-A6FA203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A04BBA-D03D-8918-5E0D-96F67F4F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2253FE-924D-6570-FCF3-4DE3CD31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77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96055-2A3B-8BD0-AC91-21408A19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CDCDD0-0C26-F495-72EF-1EE865A4A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FDC4B5-FBAF-B09B-0D92-40D7E123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9D5DC7-60AC-F27E-B9A6-4DBD113C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970517-3430-4C3E-D05A-2041B8C0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C0FE8E-5B31-BF08-8F36-CBBDAFEA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62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22337-1B85-F361-BE06-7612DFBE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32CE3C-9955-EDA4-929F-FA372D5C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213538-D87D-D23D-1DFA-8D2764CC4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D4DA63-541B-443E-FC3D-A26B8E471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B4230C-32A3-21F0-37C8-961CDD802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78A4E11-2C8C-D3FA-5371-310082D7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638554-9B98-4167-B69A-340A5C51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D8B194A-52E3-F0CF-8F58-77BF9262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18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D5BC7-6EA7-8605-C79B-640DE824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D1A0B6-5731-8CBB-31F0-81E24795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368B0-CE6B-6004-833A-631A0724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AC1B06-FE66-8FDE-8C39-3462AE71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9ECDA7-7D22-CA7D-3B7A-BB866E29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289701-65D4-0F5F-64D6-1ECDACFC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D60F53-517F-6555-A878-AC48BD4B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5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72D3E-74A0-B434-9EFF-D72451F3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4F268F-E67C-4555-F72C-9A9BA6BC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196610-665E-280F-481F-F04A7A3A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7D6EB8-536D-675B-A59E-E2D53DD7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BE6ADC-7738-F672-9DCF-D1D48886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72B660-A6DF-38E7-C312-4C898B7E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95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00E17-C753-CF28-4E5D-0EB38135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86E0FC-CD37-5D75-E3C1-4EF33A253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1EAB27-27E8-6A5C-D8D6-44BBC233A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239403-7C9C-9FEE-EE24-2737213E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67587A-5D00-0DE1-5D59-65B79A4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56D1DA-8885-63FB-6619-8F6569B3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6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7BC66C0-A5D0-B08E-4D30-96779F72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B1319F-4406-3BC3-A870-80BFBB0A5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7FD5A-5535-C154-29EF-EB299EBD9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A2AD-38F9-4182-A487-28FD6E5D7A0B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900F7-91C0-F657-09F6-1B12FC113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80B37E-CB67-9C8B-A3BC-9FA12E3DC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BCBF-B72B-4C73-96CE-B5391285A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52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F5FFE2-3DAE-FD19-7398-28467455B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9" y="296251"/>
            <a:ext cx="198120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6CFECF-2D89-E402-9FF0-4DFD8CA3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42" y="327416"/>
            <a:ext cx="1416384" cy="1227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BF7D26-E797-02E9-3811-6628ACD6D00B}"/>
              </a:ext>
            </a:extLst>
          </p:cNvPr>
          <p:cNvSpPr txBox="1"/>
          <p:nvPr/>
        </p:nvSpPr>
        <p:spPr>
          <a:xfrm flipH="1">
            <a:off x="1798819" y="1963711"/>
            <a:ext cx="894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   EUROPEAN SCHOOLS STAND AGAINST BULLYING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6C0948-B8EB-EB09-CCC2-1A0AABB3E947}"/>
              </a:ext>
            </a:extLst>
          </p:cNvPr>
          <p:cNvSpPr txBox="1"/>
          <p:nvPr/>
        </p:nvSpPr>
        <p:spPr>
          <a:xfrm>
            <a:off x="2548328" y="2548486"/>
            <a:ext cx="668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        EVALUATION FOR STUDENTS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B2AE92-29B2-56CA-B0CE-E61F9B79E427}"/>
              </a:ext>
            </a:extLst>
          </p:cNvPr>
          <p:cNvSpPr txBox="1"/>
          <p:nvPr/>
        </p:nvSpPr>
        <p:spPr>
          <a:xfrm>
            <a:off x="2053652" y="3779592"/>
            <a:ext cx="8409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                        MEETING IN ITALY TODI</a:t>
            </a:r>
          </a:p>
          <a:p>
            <a:r>
              <a:rPr lang="it-IT" sz="3200"/>
              <a:t>                      28 </a:t>
            </a:r>
            <a:r>
              <a:rPr lang="it-IT" sz="3200" dirty="0"/>
              <a:t>MARCH-1 APRIL 2022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7D23BB2-D726-EE9B-C65F-B2F69176F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43" y="296251"/>
            <a:ext cx="262890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76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fico delle risposte di Moduli. Titolo della domanda: 9.I had fun during the workshops. Numero di risposte: 18 risposte.">
            <a:extLst>
              <a:ext uri="{FF2B5EF4-FFF2-40B4-BE49-F238E27FC236}">
                <a16:creationId xmlns:a16="http://schemas.microsoft.com/office/drawing/2014/main" id="{F9557CAD-A8E6-9083-9DEE-34011E3C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9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fico delle risposte di Moduli. Titolo della domanda: 10. I liked working in teams. Numero di risposte: 18 risposte.">
            <a:extLst>
              <a:ext uri="{FF2B5EF4-FFF2-40B4-BE49-F238E27FC236}">
                <a16:creationId xmlns:a16="http://schemas.microsoft.com/office/drawing/2014/main" id="{CE509D2B-2C04-E401-8962-A9BAE6BE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3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fico delle risposte di Moduli. Titolo della domanda: 11. I did well in English. Numero di risposte: 18 risposte.">
            <a:extLst>
              <a:ext uri="{FF2B5EF4-FFF2-40B4-BE49-F238E27FC236}">
                <a16:creationId xmlns:a16="http://schemas.microsoft.com/office/drawing/2014/main" id="{EFC73718-968D-8F80-05F2-52744937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9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afico delle risposte di Moduli. Titolo della domanda: 12. I had a good communication with the host students.. Numero di risposte: 18 risposte.">
            <a:extLst>
              <a:ext uri="{FF2B5EF4-FFF2-40B4-BE49-F238E27FC236}">
                <a16:creationId xmlns:a16="http://schemas.microsoft.com/office/drawing/2014/main" id="{95AB25A7-7BBC-A404-5139-606EE98D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fico delle risposte di Moduli. Titolo della domanda: 13. I know more about Italy. Numero di risposte: 18 risposte.">
            <a:extLst>
              <a:ext uri="{FF2B5EF4-FFF2-40B4-BE49-F238E27FC236}">
                <a16:creationId xmlns:a16="http://schemas.microsoft.com/office/drawing/2014/main" id="{B07526C5-4508-C1A0-C5E9-3AB8D4070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5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fico delle risposte di Moduli. Titolo della domanda: 14. I felt good here. Numero di risposte: 18 risposte.">
            <a:extLst>
              <a:ext uri="{FF2B5EF4-FFF2-40B4-BE49-F238E27FC236}">
                <a16:creationId xmlns:a16="http://schemas.microsoft.com/office/drawing/2014/main" id="{ABBF7C85-5A79-41F5-2C48-2FB60463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6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afico delle risposte di Moduli. Titolo della domanda: 15. I liked the places we visited during the mobility. Numero di risposte: 18 risposte.">
            <a:extLst>
              <a:ext uri="{FF2B5EF4-FFF2-40B4-BE49-F238E27FC236}">
                <a16:creationId xmlns:a16="http://schemas.microsoft.com/office/drawing/2014/main" id="{7713901A-329A-C20F-D13D-C321C195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7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fico delle risposte di Moduli. Titolo della domanda: 16. I liked the Italian food. Numero di risposte: 18 risposte.">
            <a:extLst>
              <a:ext uri="{FF2B5EF4-FFF2-40B4-BE49-F238E27FC236}">
                <a16:creationId xmlns:a16="http://schemas.microsoft.com/office/drawing/2014/main" id="{8D98AAD9-59E3-9001-5145-83C5C849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fico delle risposte di Moduli. Titolo della domanda: 17. I am pleased with the organization of this week. Numero di risposte: 18 risposte.">
            <a:extLst>
              <a:ext uri="{FF2B5EF4-FFF2-40B4-BE49-F238E27FC236}">
                <a16:creationId xmlns:a16="http://schemas.microsoft.com/office/drawing/2014/main" id="{1A514CC7-B957-EF1C-FF36-595C7789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7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10FBA8-1275-16AE-5023-C9DB9F90F9D8}"/>
              </a:ext>
            </a:extLst>
          </p:cNvPr>
          <p:cNvSpPr txBox="1"/>
          <p:nvPr/>
        </p:nvSpPr>
        <p:spPr>
          <a:xfrm>
            <a:off x="809469" y="1717092"/>
            <a:ext cx="96986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18. Write the best thing you had in our country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18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risposte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fun I had, not only because of the places we visited, but also thanks to all the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sudents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and teachers.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best of Italy is the monuments everywhere.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whole experience it self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food and the monuments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liked the people.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liked the colosseum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music choir</a:t>
            </a:r>
          </a:p>
          <a:p>
            <a:pPr algn="l"/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Tarihi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yerler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pizzas and churches</a:t>
            </a:r>
          </a:p>
          <a:p>
            <a:pPr algn="l"/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7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co delle risposte di Moduli. Titolo della domanda: 0. I learnt some new games. Numero di risposte: 18 risposte.">
            <a:extLst>
              <a:ext uri="{FF2B5EF4-FFF2-40B4-BE49-F238E27FC236}">
                <a16:creationId xmlns:a16="http://schemas.microsoft.com/office/drawing/2014/main" id="{C60E8A90-3549-3A0B-8EEC-5D69CC30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8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F68958-A770-4B7F-6261-D1F879F4FF96}"/>
              </a:ext>
            </a:extLst>
          </p:cNvPr>
          <p:cNvSpPr txBox="1"/>
          <p:nvPr/>
        </p:nvSpPr>
        <p:spPr>
          <a:xfrm>
            <a:off x="1454046" y="1578593"/>
            <a:ext cx="94587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My holidays during the night in the hotels</a:t>
            </a: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really enjoyed the time when I met the other children on the Erasmus</a:t>
            </a: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think the best thing in our country is our historical artifacts.</a:t>
            </a: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architecture</a:t>
            </a: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liked the food</a:t>
            </a: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liked seeing the Catholic churches and the statues and organs inside them</a:t>
            </a: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friends I have made along the way</a:t>
            </a:r>
          </a:p>
          <a:p>
            <a:pPr algn="l"/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Suvenir</a:t>
            </a:r>
            <a:endParaRPr lang="en-US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loved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Todi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so much, it is truly beautiful and </a:t>
            </a:r>
            <a:r>
              <a:rPr lang="en-US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loved meeting all the nice students from the school</a:t>
            </a:r>
          </a:p>
        </p:txBody>
      </p:sp>
    </p:spTree>
    <p:extLst>
      <p:ext uri="{BB962C8B-B14F-4D97-AF65-F5344CB8AC3E}">
        <p14:creationId xmlns:p14="http://schemas.microsoft.com/office/powerpoint/2010/main" val="191116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DA16E1-8BDE-9520-BC53-E662C6AD84C5}"/>
              </a:ext>
            </a:extLst>
          </p:cNvPr>
          <p:cNvSpPr txBox="1"/>
          <p:nvPr/>
        </p:nvSpPr>
        <p:spPr>
          <a:xfrm flipH="1">
            <a:off x="1724617" y="914400"/>
            <a:ext cx="8348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CONCLUSION</a:t>
            </a:r>
          </a:p>
          <a:p>
            <a:endParaRPr lang="it-IT" dirty="0"/>
          </a:p>
          <a:p>
            <a:r>
              <a:rPr lang="it-IT" sz="3200" dirty="0"/>
              <a:t>THE RESULTS GIVEN BY THE STUDENTS PRESENT TO THE MEETING WERE VERY POSITIVE AS PER GRAPHICS ABOVE</a:t>
            </a:r>
          </a:p>
        </p:txBody>
      </p:sp>
    </p:spTree>
    <p:extLst>
      <p:ext uri="{BB962C8B-B14F-4D97-AF65-F5344CB8AC3E}">
        <p14:creationId xmlns:p14="http://schemas.microsoft.com/office/powerpoint/2010/main" val="313479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fico delle risposte di Moduli. Titolo della domanda: 2. I had fun at these activities.. Numero di risposte: 18 risposte.">
            <a:extLst>
              <a:ext uri="{FF2B5EF4-FFF2-40B4-BE49-F238E27FC236}">
                <a16:creationId xmlns:a16="http://schemas.microsoft.com/office/drawing/2014/main" id="{BB42DBD7-A631-9878-DBD2-CAFECDBE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8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fico delle risposte di Moduli. Titolo della domanda: 3. I liked how they were organized. Numero di risposte: 18 risposte.">
            <a:extLst>
              <a:ext uri="{FF2B5EF4-FFF2-40B4-BE49-F238E27FC236}">
                <a16:creationId xmlns:a16="http://schemas.microsoft.com/office/drawing/2014/main" id="{D1971EC1-A18D-CA21-0AE1-139DEE78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8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fico delle risposte di Moduli. Titolo della domanda: 4. I know more about Cyberbullying now.. Numero di risposte: 18 risposte.">
            <a:extLst>
              <a:ext uri="{FF2B5EF4-FFF2-40B4-BE49-F238E27FC236}">
                <a16:creationId xmlns:a16="http://schemas.microsoft.com/office/drawing/2014/main" id="{7357C3BE-2B76-167C-6AB2-C936A6B2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fico delle risposte di Moduli. Titolo della domanda: 5. I know how to come close to the problem of Cyberbullying.. Numero di risposte: 18 risposte.">
            <a:extLst>
              <a:ext uri="{FF2B5EF4-FFF2-40B4-BE49-F238E27FC236}">
                <a16:creationId xmlns:a16="http://schemas.microsoft.com/office/drawing/2014/main" id="{910FFC8F-22FC-BEF6-7050-0C9F955E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4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fico delle risposte di Moduli. Titolo della domanda: 6. Empathy is an important value.. Numero di risposte: 18 risposte.">
            <a:extLst>
              <a:ext uri="{FF2B5EF4-FFF2-40B4-BE49-F238E27FC236}">
                <a16:creationId xmlns:a16="http://schemas.microsoft.com/office/drawing/2014/main" id="{C5C6F3AF-B137-E91F-767F-03E81A9C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9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fico delle risposte di Moduli. Titolo della domanda: 7. I learnt new things with Cyberbullying activities. Numero di risposte: 18 risposte.">
            <a:extLst>
              <a:ext uri="{FF2B5EF4-FFF2-40B4-BE49-F238E27FC236}">
                <a16:creationId xmlns:a16="http://schemas.microsoft.com/office/drawing/2014/main" id="{4324753C-15AF-3868-410F-9485C019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0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fico delle risposte di Moduli. Titolo della domanda: 8. I liked  the way the workshops were organized.. Numero di risposte: 18 risposte.">
            <a:extLst>
              <a:ext uri="{FF2B5EF4-FFF2-40B4-BE49-F238E27FC236}">
                <a16:creationId xmlns:a16="http://schemas.microsoft.com/office/drawing/2014/main" id="{E9ED3666-F56C-D2AD-D329-DF5491709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2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193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 donati</dc:creator>
  <cp:lastModifiedBy>renzo donati</cp:lastModifiedBy>
  <cp:revision>13</cp:revision>
  <dcterms:created xsi:type="dcterms:W3CDTF">2022-06-12T10:55:22Z</dcterms:created>
  <dcterms:modified xsi:type="dcterms:W3CDTF">2022-06-12T18:43:16Z</dcterms:modified>
</cp:coreProperties>
</file>