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sldIdLst>
    <p:sldId id="347" r:id="rId4"/>
    <p:sldId id="257" r:id="rId5"/>
    <p:sldId id="258" r:id="rId6"/>
    <p:sldId id="349" r:id="rId7"/>
    <p:sldId id="348" r:id="rId8"/>
    <p:sldId id="350" r:id="rId9"/>
    <p:sldId id="307" r:id="rId10"/>
    <p:sldId id="319" r:id="rId11"/>
    <p:sldId id="351" r:id="rId12"/>
    <p:sldId id="318" r:id="rId13"/>
    <p:sldId id="310" r:id="rId14"/>
    <p:sldId id="352" r:id="rId15"/>
    <p:sldId id="342" r:id="rId16"/>
    <p:sldId id="353" r:id="rId17"/>
    <p:sldId id="308" r:id="rId18"/>
    <p:sldId id="354" r:id="rId19"/>
    <p:sldId id="355" r:id="rId20"/>
    <p:sldId id="330" r:id="rId21"/>
    <p:sldId id="356" r:id="rId22"/>
    <p:sldId id="357" r:id="rId23"/>
    <p:sldId id="358" r:id="rId24"/>
    <p:sldId id="359" r:id="rId25"/>
    <p:sldId id="361" r:id="rId26"/>
    <p:sldId id="36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3" autoAdjust="0"/>
    <p:restoredTop sz="94660"/>
  </p:normalViewPr>
  <p:slideViewPr>
    <p:cSldViewPr snapToGrid="0" showGuides="1">
      <p:cViewPr varScale="1">
        <p:scale>
          <a:sx n="88" d="100"/>
          <a:sy n="88" d="100"/>
        </p:scale>
        <p:origin x="638" y="62"/>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70990552706619E-2"/>
          <c:y val="1.0689468503937007E-2"/>
          <c:w val="0.9642522663173877"/>
          <c:h val="0.9738511318897638"/>
        </c:manualLayout>
      </c:layout>
      <c:doughnutChart>
        <c:varyColors val="1"/>
        <c:ser>
          <c:idx val="0"/>
          <c:order val="0"/>
          <c:tx>
            <c:strRef>
              <c:f>Sheet1!$B$1</c:f>
              <c:strCache>
                <c:ptCount val="1"/>
                <c:pt idx="0">
                  <c:v>Sales</c:v>
                </c:pt>
              </c:strCache>
            </c:strRef>
          </c:tx>
          <c:dPt>
            <c:idx val="0"/>
            <c:bubble3D val="0"/>
            <c:spPr>
              <a:noFill/>
            </c:spPr>
            <c:extLst>
              <c:ext xmlns:c16="http://schemas.microsoft.com/office/drawing/2014/chart" uri="{C3380CC4-5D6E-409C-BE32-E72D297353CC}">
                <c16:uniqueId val="{00000001-78B0-4B26-BB20-F9D6C0EEFECE}"/>
              </c:ext>
            </c:extLst>
          </c:dPt>
          <c:dPt>
            <c:idx val="1"/>
            <c:bubble3D val="0"/>
            <c:spPr>
              <a:solidFill>
                <a:schemeClr val="accent4"/>
              </a:solidFill>
            </c:spPr>
            <c:extLst>
              <c:ext xmlns:c16="http://schemas.microsoft.com/office/drawing/2014/chart" uri="{C3380CC4-5D6E-409C-BE32-E72D297353CC}">
                <c16:uniqueId val="{00000003-78B0-4B26-BB20-F9D6C0EEFECE}"/>
              </c:ext>
            </c:extLst>
          </c:dPt>
          <c:cat>
            <c:strRef>
              <c:f>Sheet1!$A$2:$A$3</c:f>
              <c:strCache>
                <c:ptCount val="2"/>
                <c:pt idx="0">
                  <c:v>1st Qtr</c:v>
                </c:pt>
                <c:pt idx="1">
                  <c:v>2nd Qtr</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78B0-4B26-BB20-F9D6C0EEFECE}"/>
            </c:ext>
          </c:extLst>
        </c:ser>
        <c:dLbls>
          <c:showLegendKey val="0"/>
          <c:showVal val="0"/>
          <c:showCatName val="0"/>
          <c:showSerName val="0"/>
          <c:showPercent val="0"/>
          <c:showBubbleSize val="0"/>
          <c:showLeaderLines val="1"/>
        </c:dLbls>
        <c:firstSliceAng val="0"/>
        <c:holeSize val="87"/>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70990552706619E-2"/>
          <c:y val="1.0689468503937007E-2"/>
          <c:w val="0.9642522663173877"/>
          <c:h val="0.9738511318897638"/>
        </c:manualLayout>
      </c:layout>
      <c:doughnutChart>
        <c:varyColors val="1"/>
        <c:ser>
          <c:idx val="0"/>
          <c:order val="0"/>
          <c:tx>
            <c:strRef>
              <c:f>Sheet1!$B$1</c:f>
              <c:strCache>
                <c:ptCount val="1"/>
                <c:pt idx="0">
                  <c:v>Sales</c:v>
                </c:pt>
              </c:strCache>
            </c:strRef>
          </c:tx>
          <c:dPt>
            <c:idx val="0"/>
            <c:bubble3D val="0"/>
            <c:spPr>
              <a:noFill/>
            </c:spPr>
            <c:extLst>
              <c:ext xmlns:c16="http://schemas.microsoft.com/office/drawing/2014/chart" uri="{C3380CC4-5D6E-409C-BE32-E72D297353CC}">
                <c16:uniqueId val="{00000001-F99A-475B-BC6A-D29D64D51FF8}"/>
              </c:ext>
            </c:extLst>
          </c:dPt>
          <c:dPt>
            <c:idx val="1"/>
            <c:bubble3D val="0"/>
            <c:spPr>
              <a:solidFill>
                <a:schemeClr val="accent3"/>
              </a:solidFill>
            </c:spPr>
            <c:extLst>
              <c:ext xmlns:c16="http://schemas.microsoft.com/office/drawing/2014/chart" uri="{C3380CC4-5D6E-409C-BE32-E72D297353CC}">
                <c16:uniqueId val="{00000003-F99A-475B-BC6A-D29D64D51FF8}"/>
              </c:ext>
            </c:extLst>
          </c:dPt>
          <c:cat>
            <c:strRef>
              <c:f>Sheet1!$A$2:$A$3</c:f>
              <c:strCache>
                <c:ptCount val="2"/>
                <c:pt idx="0">
                  <c:v>1st Qtr</c:v>
                </c:pt>
                <c:pt idx="1">
                  <c:v>2nd Qtr</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F99A-475B-BC6A-D29D64D51FF8}"/>
            </c:ext>
          </c:extLst>
        </c:ser>
        <c:dLbls>
          <c:showLegendKey val="0"/>
          <c:showVal val="0"/>
          <c:showCatName val="0"/>
          <c:showSerName val="0"/>
          <c:showPercent val="0"/>
          <c:showBubbleSize val="0"/>
          <c:showLeaderLines val="1"/>
        </c:dLbls>
        <c:firstSliceAng val="0"/>
        <c:holeSize val="84"/>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70990552706619E-2"/>
          <c:y val="1.0689468503937007E-2"/>
          <c:w val="0.9642522663173877"/>
          <c:h val="0.9738511318897638"/>
        </c:manualLayout>
      </c:layout>
      <c:doughnutChart>
        <c:varyColors val="1"/>
        <c:ser>
          <c:idx val="0"/>
          <c:order val="0"/>
          <c:tx>
            <c:strRef>
              <c:f>Sheet1!$B$1</c:f>
              <c:strCache>
                <c:ptCount val="1"/>
                <c:pt idx="0">
                  <c:v>Sales</c:v>
                </c:pt>
              </c:strCache>
            </c:strRef>
          </c:tx>
          <c:dPt>
            <c:idx val="0"/>
            <c:bubble3D val="0"/>
            <c:spPr>
              <a:noFill/>
            </c:spPr>
            <c:extLst>
              <c:ext xmlns:c16="http://schemas.microsoft.com/office/drawing/2014/chart" uri="{C3380CC4-5D6E-409C-BE32-E72D297353CC}">
                <c16:uniqueId val="{00000001-BA01-486A-913F-83EA3BDF85FD}"/>
              </c:ext>
            </c:extLst>
          </c:dPt>
          <c:dPt>
            <c:idx val="1"/>
            <c:bubble3D val="0"/>
            <c:spPr>
              <a:solidFill>
                <a:schemeClr val="accent2"/>
              </a:solidFill>
            </c:spPr>
            <c:extLst>
              <c:ext xmlns:c16="http://schemas.microsoft.com/office/drawing/2014/chart" uri="{C3380CC4-5D6E-409C-BE32-E72D297353CC}">
                <c16:uniqueId val="{00000003-BA01-486A-913F-83EA3BDF85FD}"/>
              </c:ext>
            </c:extLst>
          </c:dPt>
          <c:cat>
            <c:strRef>
              <c:f>Sheet1!$A$2:$A$3</c:f>
              <c:strCache>
                <c:ptCount val="2"/>
                <c:pt idx="0">
                  <c:v>1st Qtr</c:v>
                </c:pt>
                <c:pt idx="1">
                  <c:v>2nd Qtr</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BA01-486A-913F-83EA3BDF85FD}"/>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70990552706619E-2"/>
          <c:y val="1.0689468503937007E-2"/>
          <c:w val="0.9642522663173877"/>
          <c:h val="0.9738511318897638"/>
        </c:manualLayout>
      </c:layout>
      <c:doughnutChart>
        <c:varyColors val="1"/>
        <c:ser>
          <c:idx val="0"/>
          <c:order val="0"/>
          <c:tx>
            <c:strRef>
              <c:f>Sheet1!$B$1</c:f>
              <c:strCache>
                <c:ptCount val="1"/>
                <c:pt idx="0">
                  <c:v>Sales</c:v>
                </c:pt>
              </c:strCache>
            </c:strRef>
          </c:tx>
          <c:dPt>
            <c:idx val="0"/>
            <c:bubble3D val="0"/>
            <c:spPr>
              <a:noFill/>
            </c:spPr>
            <c:extLst>
              <c:ext xmlns:c16="http://schemas.microsoft.com/office/drawing/2014/chart" uri="{C3380CC4-5D6E-409C-BE32-E72D297353CC}">
                <c16:uniqueId val="{00000001-5ADC-4E13-B666-804BA6481829}"/>
              </c:ext>
            </c:extLst>
          </c:dPt>
          <c:dPt>
            <c:idx val="1"/>
            <c:bubble3D val="0"/>
            <c:spPr>
              <a:solidFill>
                <a:schemeClr val="accent1"/>
              </a:solidFill>
            </c:spPr>
            <c:extLst>
              <c:ext xmlns:c16="http://schemas.microsoft.com/office/drawing/2014/chart" uri="{C3380CC4-5D6E-409C-BE32-E72D297353CC}">
                <c16:uniqueId val="{00000003-5ADC-4E13-B666-804BA6481829}"/>
              </c:ext>
            </c:extLst>
          </c:dPt>
          <c:cat>
            <c:strRef>
              <c:f>Sheet1!$A$2:$A$3</c:f>
              <c:strCache>
                <c:ptCount val="2"/>
                <c:pt idx="0">
                  <c:v>1st Qtr</c:v>
                </c:pt>
                <c:pt idx="1">
                  <c:v>2nd Qtr</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5ADC-4E13-B666-804BA6481829}"/>
            </c:ext>
          </c:extLst>
        </c:ser>
        <c:dLbls>
          <c:showLegendKey val="0"/>
          <c:showVal val="0"/>
          <c:showCatName val="0"/>
          <c:showSerName val="0"/>
          <c:showPercent val="0"/>
          <c:showBubbleSize val="0"/>
          <c:showLeaderLines val="1"/>
        </c:dLbls>
        <c:firstSliceAng val="0"/>
        <c:holeSize val="74"/>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7594964195897427"/>
          <c:h val="0.94163490479966572"/>
        </c:manualLayout>
      </c:layout>
      <c:doughnutChart>
        <c:varyColors val="1"/>
        <c:ser>
          <c:idx val="0"/>
          <c:order val="0"/>
          <c:tx>
            <c:strRef>
              <c:f>Sheet1!$B$1</c:f>
              <c:strCache>
                <c:ptCount val="1"/>
                <c:pt idx="0">
                  <c:v>%</c:v>
                </c:pt>
              </c:strCache>
            </c:strRef>
          </c:tx>
          <c:dPt>
            <c:idx val="0"/>
            <c:bubble3D val="0"/>
            <c:spPr>
              <a:solidFill>
                <a:schemeClr val="accent2"/>
              </a:solidFill>
            </c:spPr>
            <c:extLst>
              <c:ext xmlns:c16="http://schemas.microsoft.com/office/drawing/2014/chart" uri="{C3380CC4-5D6E-409C-BE32-E72D297353CC}">
                <c16:uniqueId val="{00000001-866C-4540-A061-2FFCBEE7C069}"/>
              </c:ext>
            </c:extLst>
          </c:dPt>
          <c:dPt>
            <c:idx val="1"/>
            <c:bubble3D val="0"/>
            <c:spPr>
              <a:solidFill>
                <a:schemeClr val="bg1">
                  <a:lumMod val="85000"/>
                </a:schemeClr>
              </a:solidFill>
            </c:spPr>
            <c:extLst>
              <c:ext xmlns:c16="http://schemas.microsoft.com/office/drawing/2014/chart" uri="{C3380CC4-5D6E-409C-BE32-E72D297353CC}">
                <c16:uniqueId val="{00000003-866C-4540-A061-2FFCBEE7C069}"/>
              </c:ext>
            </c:extLst>
          </c:dPt>
          <c:cat>
            <c:strRef>
              <c:f>Sheet1!$A$2:$A$3</c:f>
              <c:strCache>
                <c:ptCount val="2"/>
                <c:pt idx="0">
                  <c:v>colored</c:v>
                </c:pt>
                <c:pt idx="1">
                  <c:v>blank</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866C-4540-A061-2FFCBEE7C069}"/>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7594964195897427"/>
          <c:h val="0.94163490479966572"/>
        </c:manualLayout>
      </c:layout>
      <c:doughnutChart>
        <c:varyColors val="1"/>
        <c:ser>
          <c:idx val="0"/>
          <c:order val="0"/>
          <c:tx>
            <c:strRef>
              <c:f>Sheet1!$B$1</c:f>
              <c:strCache>
                <c:ptCount val="1"/>
                <c:pt idx="0">
                  <c:v>%</c:v>
                </c:pt>
              </c:strCache>
            </c:strRef>
          </c:tx>
          <c:dPt>
            <c:idx val="0"/>
            <c:bubble3D val="0"/>
            <c:spPr>
              <a:solidFill>
                <a:schemeClr val="accent1"/>
              </a:solidFill>
            </c:spPr>
            <c:extLst>
              <c:ext xmlns:c16="http://schemas.microsoft.com/office/drawing/2014/chart" uri="{C3380CC4-5D6E-409C-BE32-E72D297353CC}">
                <c16:uniqueId val="{00000001-A156-4CBC-BB5B-475EC92C85FC}"/>
              </c:ext>
            </c:extLst>
          </c:dPt>
          <c:dPt>
            <c:idx val="1"/>
            <c:bubble3D val="0"/>
            <c:spPr>
              <a:solidFill>
                <a:schemeClr val="bg1">
                  <a:lumMod val="85000"/>
                </a:schemeClr>
              </a:solidFill>
            </c:spPr>
            <c:extLst>
              <c:ext xmlns:c16="http://schemas.microsoft.com/office/drawing/2014/chart" uri="{C3380CC4-5D6E-409C-BE32-E72D297353CC}">
                <c16:uniqueId val="{00000003-A156-4CBC-BB5B-475EC92C85FC}"/>
              </c:ext>
            </c:extLst>
          </c:dPt>
          <c:cat>
            <c:strRef>
              <c:f>Sheet1!$A$2:$A$3</c:f>
              <c:strCache>
                <c:ptCount val="2"/>
                <c:pt idx="0">
                  <c:v>colored</c:v>
                </c:pt>
                <c:pt idx="1">
                  <c:v>blank</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A156-4CBC-BB5B-475EC92C85FC}"/>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7594964195897427"/>
          <c:h val="0.94163490479966572"/>
        </c:manualLayout>
      </c:layout>
      <c:doughnutChart>
        <c:varyColors val="1"/>
        <c:ser>
          <c:idx val="0"/>
          <c:order val="0"/>
          <c:tx>
            <c:strRef>
              <c:f>Sheet1!$B$1</c:f>
              <c:strCache>
                <c:ptCount val="1"/>
                <c:pt idx="0">
                  <c:v>%</c:v>
                </c:pt>
              </c:strCache>
            </c:strRef>
          </c:tx>
          <c:dPt>
            <c:idx val="0"/>
            <c:bubble3D val="0"/>
            <c:spPr>
              <a:solidFill>
                <a:schemeClr val="accent1"/>
              </a:solidFill>
            </c:spPr>
            <c:extLst>
              <c:ext xmlns:c16="http://schemas.microsoft.com/office/drawing/2014/chart" uri="{C3380CC4-5D6E-409C-BE32-E72D297353CC}">
                <c16:uniqueId val="{00000001-A6BC-4F89-A860-235217630E38}"/>
              </c:ext>
            </c:extLst>
          </c:dPt>
          <c:dPt>
            <c:idx val="1"/>
            <c:bubble3D val="0"/>
            <c:spPr>
              <a:solidFill>
                <a:schemeClr val="bg1">
                  <a:lumMod val="85000"/>
                </a:schemeClr>
              </a:solidFill>
            </c:spPr>
            <c:extLst>
              <c:ext xmlns:c16="http://schemas.microsoft.com/office/drawing/2014/chart" uri="{C3380CC4-5D6E-409C-BE32-E72D297353CC}">
                <c16:uniqueId val="{00000003-A6BC-4F89-A860-235217630E38}"/>
              </c:ext>
            </c:extLst>
          </c:dPt>
          <c:cat>
            <c:strRef>
              <c:f>Sheet1!$A$2:$A$3</c:f>
              <c:strCache>
                <c:ptCount val="2"/>
                <c:pt idx="0">
                  <c:v>colored</c:v>
                </c:pt>
                <c:pt idx="1">
                  <c:v>blank</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A6BC-4F89-A860-235217630E38}"/>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7594964195897427"/>
          <c:h val="0.94163490479966572"/>
        </c:manualLayout>
      </c:layout>
      <c:doughnutChart>
        <c:varyColors val="1"/>
        <c:ser>
          <c:idx val="0"/>
          <c:order val="0"/>
          <c:tx>
            <c:strRef>
              <c:f>Sheet1!$B$1</c:f>
              <c:strCache>
                <c:ptCount val="1"/>
                <c:pt idx="0">
                  <c:v>%</c:v>
                </c:pt>
              </c:strCache>
            </c:strRef>
          </c:tx>
          <c:dPt>
            <c:idx val="0"/>
            <c:bubble3D val="0"/>
            <c:spPr>
              <a:solidFill>
                <a:schemeClr val="accent2"/>
              </a:solidFill>
            </c:spPr>
            <c:extLst>
              <c:ext xmlns:c16="http://schemas.microsoft.com/office/drawing/2014/chart" uri="{C3380CC4-5D6E-409C-BE32-E72D297353CC}">
                <c16:uniqueId val="{00000001-465B-4DA8-A3CF-CFA3EB64BDBE}"/>
              </c:ext>
            </c:extLst>
          </c:dPt>
          <c:dPt>
            <c:idx val="1"/>
            <c:bubble3D val="0"/>
            <c:spPr>
              <a:solidFill>
                <a:schemeClr val="bg1">
                  <a:lumMod val="85000"/>
                </a:schemeClr>
              </a:solidFill>
            </c:spPr>
            <c:extLst>
              <c:ext xmlns:c16="http://schemas.microsoft.com/office/drawing/2014/chart" uri="{C3380CC4-5D6E-409C-BE32-E72D297353CC}">
                <c16:uniqueId val="{00000003-465B-4DA8-A3CF-CFA3EB64BDBE}"/>
              </c:ext>
            </c:extLst>
          </c:dPt>
          <c:cat>
            <c:strRef>
              <c:f>Sheet1!$A$2:$A$3</c:f>
              <c:strCache>
                <c:ptCount val="2"/>
                <c:pt idx="0">
                  <c:v>colored</c:v>
                </c:pt>
                <c:pt idx="1">
                  <c:v>blank</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465B-4DA8-A3CF-CFA3EB64BDBE}"/>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7594964195897427"/>
          <c:h val="0.94163490479966572"/>
        </c:manualLayout>
      </c:layout>
      <c:doughnutChart>
        <c:varyColors val="1"/>
        <c:ser>
          <c:idx val="0"/>
          <c:order val="0"/>
          <c:tx>
            <c:strRef>
              <c:f>Sheet1!$B$1</c:f>
              <c:strCache>
                <c:ptCount val="1"/>
                <c:pt idx="0">
                  <c:v>%</c:v>
                </c:pt>
              </c:strCache>
            </c:strRef>
          </c:tx>
          <c:dPt>
            <c:idx val="0"/>
            <c:bubble3D val="0"/>
            <c:spPr>
              <a:solidFill>
                <a:schemeClr val="accent1"/>
              </a:solidFill>
            </c:spPr>
            <c:extLst>
              <c:ext xmlns:c16="http://schemas.microsoft.com/office/drawing/2014/chart" uri="{C3380CC4-5D6E-409C-BE32-E72D297353CC}">
                <c16:uniqueId val="{00000001-6E83-4B5E-B7CE-8A35D45D0200}"/>
              </c:ext>
            </c:extLst>
          </c:dPt>
          <c:dPt>
            <c:idx val="1"/>
            <c:bubble3D val="0"/>
            <c:spPr>
              <a:solidFill>
                <a:schemeClr val="bg1">
                  <a:lumMod val="85000"/>
                </a:schemeClr>
              </a:solidFill>
            </c:spPr>
            <c:extLst>
              <c:ext xmlns:c16="http://schemas.microsoft.com/office/drawing/2014/chart" uri="{C3380CC4-5D6E-409C-BE32-E72D297353CC}">
                <c16:uniqueId val="{00000003-6E83-4B5E-B7CE-8A35D45D0200}"/>
              </c:ext>
            </c:extLst>
          </c:dPt>
          <c:cat>
            <c:strRef>
              <c:f>Sheet1!$A$2:$A$3</c:f>
              <c:strCache>
                <c:ptCount val="2"/>
                <c:pt idx="0">
                  <c:v>colored</c:v>
                </c:pt>
                <c:pt idx="1">
                  <c:v>blank</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6E83-4B5E-B7CE-8A35D45D0200}"/>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851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554FB4E-E79F-4FCD-B373-1990A7E51642}"/>
              </a:ext>
            </a:extLst>
          </p:cNvPr>
          <p:cNvSpPr>
            <a:spLocks noGrp="1"/>
          </p:cNvSpPr>
          <p:nvPr>
            <p:ph type="pic" sz="quarter" idx="65" hasCustomPrompt="1"/>
          </p:nvPr>
        </p:nvSpPr>
        <p:spPr>
          <a:xfrm>
            <a:off x="-1" y="0"/>
            <a:ext cx="10203255" cy="6858000"/>
          </a:xfrm>
          <a:custGeom>
            <a:avLst/>
            <a:gdLst>
              <a:gd name="connsiteX0" fmla="*/ 0 w 8908610"/>
              <a:gd name="connsiteY0" fmla="*/ 0 h 6858000"/>
              <a:gd name="connsiteX1" fmla="*/ 8908610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725909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330673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610" h="6858000">
                <a:moveTo>
                  <a:pt x="0" y="0"/>
                </a:moveTo>
                <a:lnTo>
                  <a:pt x="4330673" y="0"/>
                </a:lnTo>
                <a:lnTo>
                  <a:pt x="8908610" y="6858000"/>
                </a:ln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2645574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id="{C0AD03F6-15F2-4D54-8634-F2FD4B876D5D}"/>
              </a:ext>
            </a:extLst>
          </p:cNvPr>
          <p:cNvSpPr/>
          <p:nvPr userDrawn="1"/>
        </p:nvSpPr>
        <p:spPr>
          <a:xfrm>
            <a:off x="0" y="1894646"/>
            <a:ext cx="12191999" cy="3068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Picture Placeholder 34">
            <a:extLst>
              <a:ext uri="{FF2B5EF4-FFF2-40B4-BE49-F238E27FC236}">
                <a16:creationId xmlns:a16="http://schemas.microsoft.com/office/drawing/2014/main" id="{A60AF8CF-91F6-47AF-9506-4473DAA9AA63}"/>
              </a:ext>
            </a:extLst>
          </p:cNvPr>
          <p:cNvSpPr>
            <a:spLocks noGrp="1"/>
          </p:cNvSpPr>
          <p:nvPr>
            <p:ph type="pic" idx="12" hasCustomPrompt="1"/>
          </p:nvPr>
        </p:nvSpPr>
        <p:spPr>
          <a:xfrm>
            <a:off x="472612" y="504855"/>
            <a:ext cx="6441943" cy="5959540"/>
          </a:xfrm>
          <a:custGeom>
            <a:avLst/>
            <a:gdLst>
              <a:gd name="connsiteX0" fmla="*/ 3930341 w 6441943"/>
              <a:gd name="connsiteY0" fmla="*/ 5551462 h 5959540"/>
              <a:gd name="connsiteX1" fmla="*/ 3930470 w 6441943"/>
              <a:gd name="connsiteY1" fmla="*/ 5553792 h 5959540"/>
              <a:gd name="connsiteX2" fmla="*/ 3930728 w 6441943"/>
              <a:gd name="connsiteY2" fmla="*/ 5581396 h 5959540"/>
              <a:gd name="connsiteX3" fmla="*/ 3101215 w 6441943"/>
              <a:gd name="connsiteY3" fmla="*/ 5522950 h 5959540"/>
              <a:gd name="connsiteX4" fmla="*/ 3096254 w 6441943"/>
              <a:gd name="connsiteY4" fmla="*/ 5540606 h 5959540"/>
              <a:gd name="connsiteX5" fmla="*/ 3100089 w 6441943"/>
              <a:gd name="connsiteY5" fmla="*/ 5529112 h 5959540"/>
              <a:gd name="connsiteX6" fmla="*/ 3179633 w 6441943"/>
              <a:gd name="connsiteY6" fmla="*/ 5436354 h 5959540"/>
              <a:gd name="connsiteX7" fmla="*/ 3179855 w 6441943"/>
              <a:gd name="connsiteY7" fmla="*/ 5457522 h 5959540"/>
              <a:gd name="connsiteX8" fmla="*/ 3179738 w 6441943"/>
              <a:gd name="connsiteY8" fmla="*/ 5446344 h 5959540"/>
              <a:gd name="connsiteX9" fmla="*/ 3798364 w 6441943"/>
              <a:gd name="connsiteY9" fmla="*/ 5116122 h 5959540"/>
              <a:gd name="connsiteX10" fmla="*/ 3835318 w 6441943"/>
              <a:gd name="connsiteY10" fmla="*/ 5181705 h 5959540"/>
              <a:gd name="connsiteX11" fmla="*/ 3838161 w 6441943"/>
              <a:gd name="connsiteY11" fmla="*/ 5187944 h 5959540"/>
              <a:gd name="connsiteX12" fmla="*/ 3772668 w 6441943"/>
              <a:gd name="connsiteY12" fmla="*/ 5021018 h 5959540"/>
              <a:gd name="connsiteX13" fmla="*/ 3772670 w 6441943"/>
              <a:gd name="connsiteY13" fmla="*/ 5021035 h 5959540"/>
              <a:gd name="connsiteX14" fmla="*/ 3772673 w 6441943"/>
              <a:gd name="connsiteY14" fmla="*/ 5021047 h 5959540"/>
              <a:gd name="connsiteX15" fmla="*/ 3772670 w 6441943"/>
              <a:gd name="connsiteY15" fmla="*/ 5021034 h 5959540"/>
              <a:gd name="connsiteX16" fmla="*/ 3761032 w 6441943"/>
              <a:gd name="connsiteY16" fmla="*/ 4843434 h 5959540"/>
              <a:gd name="connsiteX17" fmla="*/ 3760631 w 6441943"/>
              <a:gd name="connsiteY17" fmla="*/ 4854130 h 5959540"/>
              <a:gd name="connsiteX18" fmla="*/ 3761287 w 6441943"/>
              <a:gd name="connsiteY18" fmla="*/ 4871798 h 5959540"/>
              <a:gd name="connsiteX19" fmla="*/ 3384337 w 6441943"/>
              <a:gd name="connsiteY19" fmla="*/ 3767524 h 5959540"/>
              <a:gd name="connsiteX20" fmla="*/ 3346103 w 6441943"/>
              <a:gd name="connsiteY20" fmla="*/ 3782585 h 5959540"/>
              <a:gd name="connsiteX21" fmla="*/ 3160723 w 6441943"/>
              <a:gd name="connsiteY21" fmla="*/ 3891497 h 5959540"/>
              <a:gd name="connsiteX22" fmla="*/ 2789975 w 6441943"/>
              <a:gd name="connsiteY22" fmla="*/ 4375909 h 5959540"/>
              <a:gd name="connsiteX23" fmla="*/ 2780135 w 6441943"/>
              <a:gd name="connsiteY23" fmla="*/ 4386371 h 5959540"/>
              <a:gd name="connsiteX24" fmla="*/ 2777987 w 6441943"/>
              <a:gd name="connsiteY24" fmla="*/ 4376117 h 5959540"/>
              <a:gd name="connsiteX25" fmla="*/ 2780259 w 6441943"/>
              <a:gd name="connsiteY25" fmla="*/ 4386964 h 5959540"/>
              <a:gd name="connsiteX26" fmla="*/ 2813776 w 6441943"/>
              <a:gd name="connsiteY26" fmla="*/ 4528044 h 5959540"/>
              <a:gd name="connsiteX27" fmla="*/ 2780260 w 6441943"/>
              <a:gd name="connsiteY27" fmla="*/ 4386966 h 5959540"/>
              <a:gd name="connsiteX28" fmla="*/ 2780140 w 6441943"/>
              <a:gd name="connsiteY28" fmla="*/ 4386393 h 5959540"/>
              <a:gd name="connsiteX29" fmla="*/ 2780260 w 6441943"/>
              <a:gd name="connsiteY29" fmla="*/ 4386964 h 5959540"/>
              <a:gd name="connsiteX30" fmla="*/ 2827406 w 6441943"/>
              <a:gd name="connsiteY30" fmla="*/ 4585415 h 5959540"/>
              <a:gd name="connsiteX31" fmla="*/ 2980344 w 6441943"/>
              <a:gd name="connsiteY31" fmla="*/ 4916780 h 5959540"/>
              <a:gd name="connsiteX32" fmla="*/ 3179627 w 6441943"/>
              <a:gd name="connsiteY32" fmla="*/ 5435843 h 5959540"/>
              <a:gd name="connsiteX33" fmla="*/ 3179738 w 6441943"/>
              <a:gd name="connsiteY33" fmla="*/ 5446344 h 5959540"/>
              <a:gd name="connsiteX34" fmla="*/ 3179858 w 6441943"/>
              <a:gd name="connsiteY34" fmla="*/ 5457884 h 5959540"/>
              <a:gd name="connsiteX35" fmla="*/ 3177050 w 6441943"/>
              <a:gd name="connsiteY35" fmla="*/ 5492431 h 5959540"/>
              <a:gd name="connsiteX36" fmla="*/ 2859847 w 6441943"/>
              <a:gd name="connsiteY36" fmla="*/ 5869169 h 5959540"/>
              <a:gd name="connsiteX37" fmla="*/ 2850578 w 6441943"/>
              <a:gd name="connsiteY37" fmla="*/ 5871485 h 5959540"/>
              <a:gd name="connsiteX38" fmla="*/ 2723128 w 6441943"/>
              <a:gd name="connsiteY38" fmla="*/ 5887707 h 5959540"/>
              <a:gd name="connsiteX39" fmla="*/ 2723137 w 6441943"/>
              <a:gd name="connsiteY39" fmla="*/ 5887707 h 5959540"/>
              <a:gd name="connsiteX40" fmla="*/ 2730081 w 6441943"/>
              <a:gd name="connsiteY40" fmla="*/ 5887707 h 5959540"/>
              <a:gd name="connsiteX41" fmla="*/ 3527214 w 6441943"/>
              <a:gd name="connsiteY41" fmla="*/ 5883072 h 5959540"/>
              <a:gd name="connsiteX42" fmla="*/ 3860898 w 6441943"/>
              <a:gd name="connsiteY42" fmla="*/ 5593415 h 5959540"/>
              <a:gd name="connsiteX43" fmla="*/ 3861133 w 6441943"/>
              <a:gd name="connsiteY43" fmla="*/ 5581911 h 5959540"/>
              <a:gd name="connsiteX44" fmla="*/ 3861133 w 6441943"/>
              <a:gd name="connsiteY44" fmla="*/ 5581912 h 5959540"/>
              <a:gd name="connsiteX45" fmla="*/ 3861134 w 6441943"/>
              <a:gd name="connsiteY45" fmla="*/ 5581911 h 5959540"/>
              <a:gd name="connsiteX46" fmla="*/ 3738082 w 6441943"/>
              <a:gd name="connsiteY46" fmla="*/ 5153139 h 5959540"/>
              <a:gd name="connsiteX47" fmla="*/ 3732433 w 6441943"/>
              <a:gd name="connsiteY47" fmla="*/ 5140760 h 5959540"/>
              <a:gd name="connsiteX48" fmla="*/ 3732384 w 6441943"/>
              <a:gd name="connsiteY48" fmla="*/ 5140652 h 5959540"/>
              <a:gd name="connsiteX49" fmla="*/ 3731127 w 6441943"/>
              <a:gd name="connsiteY49" fmla="*/ 5137087 h 5959540"/>
              <a:gd name="connsiteX50" fmla="*/ 3731128 w 6441943"/>
              <a:gd name="connsiteY50" fmla="*/ 5137089 h 5959540"/>
              <a:gd name="connsiteX51" fmla="*/ 3721174 w 6441943"/>
              <a:gd name="connsiteY51" fmla="*/ 5108858 h 5959540"/>
              <a:gd name="connsiteX52" fmla="*/ 3720583 w 6441943"/>
              <a:gd name="connsiteY52" fmla="*/ 5106469 h 5959540"/>
              <a:gd name="connsiteX53" fmla="*/ 3720154 w 6441943"/>
              <a:gd name="connsiteY53" fmla="*/ 5104735 h 5959540"/>
              <a:gd name="connsiteX54" fmla="*/ 3720155 w 6441943"/>
              <a:gd name="connsiteY54" fmla="*/ 5104739 h 5959540"/>
              <a:gd name="connsiteX55" fmla="*/ 3708063 w 6441943"/>
              <a:gd name="connsiteY55" fmla="*/ 5055829 h 5959540"/>
              <a:gd name="connsiteX56" fmla="*/ 3696662 w 6441943"/>
              <a:gd name="connsiteY56" fmla="*/ 4979636 h 5959540"/>
              <a:gd name="connsiteX57" fmla="*/ 3691720 w 6441943"/>
              <a:gd name="connsiteY57" fmla="*/ 4897282 h 5959540"/>
              <a:gd name="connsiteX58" fmla="*/ 3691720 w 6441943"/>
              <a:gd name="connsiteY58" fmla="*/ 4897290 h 5959540"/>
              <a:gd name="connsiteX59" fmla="*/ 3691169 w 6441943"/>
              <a:gd name="connsiteY59" fmla="*/ 4888099 h 5959540"/>
              <a:gd name="connsiteX60" fmla="*/ 3690584 w 6441943"/>
              <a:gd name="connsiteY60" fmla="*/ 4878351 h 5959540"/>
              <a:gd name="connsiteX61" fmla="*/ 3693440 w 6441943"/>
              <a:gd name="connsiteY61" fmla="*/ 4750059 h 5959540"/>
              <a:gd name="connsiteX62" fmla="*/ 3693439 w 6441943"/>
              <a:gd name="connsiteY62" fmla="*/ 4750071 h 5959540"/>
              <a:gd name="connsiteX63" fmla="*/ 3693440 w 6441943"/>
              <a:gd name="connsiteY63" fmla="*/ 4750058 h 5959540"/>
              <a:gd name="connsiteX64" fmla="*/ 3693440 w 6441943"/>
              <a:gd name="connsiteY64" fmla="*/ 4750048 h 5959540"/>
              <a:gd name="connsiteX65" fmla="*/ 3740401 w 6441943"/>
              <a:gd name="connsiteY65" fmla="*/ 4404670 h 5959540"/>
              <a:gd name="connsiteX66" fmla="*/ 3740571 w 6441943"/>
              <a:gd name="connsiteY66" fmla="*/ 4404435 h 5959540"/>
              <a:gd name="connsiteX67" fmla="*/ 3706071 w 6441943"/>
              <a:gd name="connsiteY67" fmla="*/ 4362586 h 5959540"/>
              <a:gd name="connsiteX68" fmla="*/ 3422570 w 6441943"/>
              <a:gd name="connsiteY68" fmla="*/ 3821979 h 5959540"/>
              <a:gd name="connsiteX69" fmla="*/ 3384337 w 6441943"/>
              <a:gd name="connsiteY69" fmla="*/ 3767524 h 5959540"/>
              <a:gd name="connsiteX70" fmla="*/ 2542383 w 6441943"/>
              <a:gd name="connsiteY70" fmla="*/ 3241413 h 5959540"/>
              <a:gd name="connsiteX71" fmla="*/ 2512260 w 6441943"/>
              <a:gd name="connsiteY71" fmla="*/ 3280805 h 5959540"/>
              <a:gd name="connsiteX72" fmla="*/ 2712294 w 6441943"/>
              <a:gd name="connsiteY72" fmla="*/ 4403775 h 5959540"/>
              <a:gd name="connsiteX73" fmla="*/ 2720978 w 6441943"/>
              <a:gd name="connsiteY73" fmla="*/ 4440058 h 5959540"/>
              <a:gd name="connsiteX74" fmla="*/ 2776921 w 6441943"/>
              <a:gd name="connsiteY74" fmla="*/ 4371033 h 5959540"/>
              <a:gd name="connsiteX75" fmla="*/ 2735259 w 6441943"/>
              <a:gd name="connsiteY75" fmla="*/ 4172222 h 5959540"/>
              <a:gd name="connsiteX76" fmla="*/ 2581778 w 6441943"/>
              <a:gd name="connsiteY76" fmla="*/ 3271536 h 5959540"/>
              <a:gd name="connsiteX77" fmla="*/ 2542383 w 6441943"/>
              <a:gd name="connsiteY77" fmla="*/ 3241413 h 5959540"/>
              <a:gd name="connsiteX78" fmla="*/ 2168787 w 6441943"/>
              <a:gd name="connsiteY78" fmla="*/ 3080089 h 5959540"/>
              <a:gd name="connsiteX79" fmla="*/ 2101741 w 6441943"/>
              <a:gd name="connsiteY79" fmla="*/ 3124488 h 5959540"/>
              <a:gd name="connsiteX80" fmla="*/ 1992831 w 6441943"/>
              <a:gd name="connsiteY80" fmla="*/ 3386337 h 5959540"/>
              <a:gd name="connsiteX81" fmla="*/ 1819037 w 6441943"/>
              <a:gd name="connsiteY81" fmla="*/ 3520738 h 5959540"/>
              <a:gd name="connsiteX82" fmla="*/ 1814402 w 6441943"/>
              <a:gd name="connsiteY82" fmla="*/ 3652819 h 5959540"/>
              <a:gd name="connsiteX83" fmla="*/ 1888554 w 6441943"/>
              <a:gd name="connsiteY83" fmla="*/ 3669041 h 5959540"/>
              <a:gd name="connsiteX84" fmla="*/ 1939533 w 6441943"/>
              <a:gd name="connsiteY84" fmla="*/ 3722337 h 5959540"/>
              <a:gd name="connsiteX85" fmla="*/ 2009051 w 6441943"/>
              <a:gd name="connsiteY85" fmla="*/ 3710752 h 5959540"/>
              <a:gd name="connsiteX86" fmla="*/ 2108693 w 6441943"/>
              <a:gd name="connsiteY86" fmla="*/ 3622696 h 5959540"/>
              <a:gd name="connsiteX87" fmla="*/ 2166623 w 6441943"/>
              <a:gd name="connsiteY87" fmla="*/ 3564764 h 5959540"/>
              <a:gd name="connsiteX88" fmla="*/ 2217603 w 6441943"/>
              <a:gd name="connsiteY88" fmla="*/ 3476709 h 5959540"/>
              <a:gd name="connsiteX89" fmla="*/ 2419204 w 6441943"/>
              <a:gd name="connsiteY89" fmla="*/ 3326089 h 5959540"/>
              <a:gd name="connsiteX90" fmla="*/ 2210652 w 6441943"/>
              <a:gd name="connsiteY90" fmla="*/ 3112903 h 5959540"/>
              <a:gd name="connsiteX91" fmla="*/ 2168787 w 6441943"/>
              <a:gd name="connsiteY91" fmla="*/ 3080089 h 5959540"/>
              <a:gd name="connsiteX92" fmla="*/ 4736448 w 6441943"/>
              <a:gd name="connsiteY92" fmla="*/ 2146033 h 5959540"/>
              <a:gd name="connsiteX93" fmla="*/ 4759619 w 6441943"/>
              <a:gd name="connsiteY93" fmla="*/ 2155880 h 5959540"/>
              <a:gd name="connsiteX94" fmla="*/ 4766572 w 6441943"/>
              <a:gd name="connsiteY94" fmla="*/ 2255523 h 5959540"/>
              <a:gd name="connsiteX95" fmla="*/ 4422563 w 6441943"/>
              <a:gd name="connsiteY95" fmla="*/ 2763414 h 5959540"/>
              <a:gd name="connsiteX96" fmla="*/ 4399870 w 6441943"/>
              <a:gd name="connsiteY96" fmla="*/ 2748805 h 5959540"/>
              <a:gd name="connsiteX97" fmla="*/ 4361056 w 6441943"/>
              <a:gd name="connsiteY97" fmla="*/ 2693480 h 5959540"/>
              <a:gd name="connsiteX98" fmla="*/ 4298489 w 6441943"/>
              <a:gd name="connsiteY98" fmla="*/ 2605425 h 5959540"/>
              <a:gd name="connsiteX99" fmla="*/ 4236902 w 6441943"/>
              <a:gd name="connsiteY99" fmla="*/ 2622045 h 5959540"/>
              <a:gd name="connsiteX100" fmla="*/ 4205003 w 6441943"/>
              <a:gd name="connsiteY100" fmla="*/ 2639946 h 5959540"/>
              <a:gd name="connsiteX101" fmla="*/ 4213619 w 6441943"/>
              <a:gd name="connsiteY101" fmla="*/ 2615853 h 5959540"/>
              <a:gd name="connsiteX102" fmla="*/ 4233606 w 6441943"/>
              <a:gd name="connsiteY102" fmla="*/ 2591522 h 5959540"/>
              <a:gd name="connsiteX103" fmla="*/ 4678517 w 6441943"/>
              <a:gd name="connsiteY103" fmla="*/ 2167467 h 5959540"/>
              <a:gd name="connsiteX104" fmla="*/ 4736448 w 6441943"/>
              <a:gd name="connsiteY104" fmla="*/ 2146033 h 5959540"/>
              <a:gd name="connsiteX105" fmla="*/ 2679023 w 6441943"/>
              <a:gd name="connsiteY105" fmla="*/ 1316748 h 5959540"/>
              <a:gd name="connsiteX106" fmla="*/ 2660196 w 6441943"/>
              <a:gd name="connsiteY106" fmla="*/ 1335577 h 5959540"/>
              <a:gd name="connsiteX107" fmla="*/ 2599948 w 6441943"/>
              <a:gd name="connsiteY107" fmla="*/ 1592789 h 5959540"/>
              <a:gd name="connsiteX108" fmla="*/ 2727395 w 6441943"/>
              <a:gd name="connsiteY108" fmla="*/ 1942694 h 5959540"/>
              <a:gd name="connsiteX109" fmla="*/ 2796913 w 6441943"/>
              <a:gd name="connsiteY109" fmla="*/ 2220763 h 5959540"/>
              <a:gd name="connsiteX110" fmla="*/ 2831673 w 6441943"/>
              <a:gd name="connsiteY110" fmla="*/ 2255521 h 5959540"/>
              <a:gd name="connsiteX111" fmla="*/ 2866430 w 6441943"/>
              <a:gd name="connsiteY111" fmla="*/ 2223079 h 5959540"/>
              <a:gd name="connsiteX112" fmla="*/ 2787644 w 6441943"/>
              <a:gd name="connsiteY112" fmla="*/ 1905618 h 5959540"/>
              <a:gd name="connsiteX113" fmla="*/ 2669465 w 6441943"/>
              <a:gd name="connsiteY113" fmla="*/ 1588155 h 5959540"/>
              <a:gd name="connsiteX114" fmla="*/ 2725077 w 6441943"/>
              <a:gd name="connsiteY114" fmla="*/ 1363383 h 5959540"/>
              <a:gd name="connsiteX115" fmla="*/ 2706541 w 6441943"/>
              <a:gd name="connsiteY115" fmla="*/ 1317039 h 5959540"/>
              <a:gd name="connsiteX116" fmla="*/ 2679023 w 6441943"/>
              <a:gd name="connsiteY116" fmla="*/ 1316748 h 5959540"/>
              <a:gd name="connsiteX117" fmla="*/ 3661900 w 6441943"/>
              <a:gd name="connsiteY117" fmla="*/ 43514 h 5959540"/>
              <a:gd name="connsiteX118" fmla="*/ 3700637 w 6441943"/>
              <a:gd name="connsiteY118" fmla="*/ 51823 h 5959540"/>
              <a:gd name="connsiteX119" fmla="*/ 3967122 w 6441943"/>
              <a:gd name="connsiteY119" fmla="*/ 290498 h 5959540"/>
              <a:gd name="connsiteX120" fmla="*/ 3955534 w 6441943"/>
              <a:gd name="connsiteY120" fmla="*/ 436486 h 5959540"/>
              <a:gd name="connsiteX121" fmla="*/ 3917409 w 6441943"/>
              <a:gd name="connsiteY121" fmla="*/ 423225 h 5959540"/>
              <a:gd name="connsiteX122" fmla="*/ 3915737 w 6441943"/>
              <a:gd name="connsiteY122" fmla="*/ 421250 h 5959540"/>
              <a:gd name="connsiteX123" fmla="*/ 3559208 w 6441943"/>
              <a:gd name="connsiteY123" fmla="*/ 129965 h 5959540"/>
              <a:gd name="connsiteX124" fmla="*/ 3496142 w 6441943"/>
              <a:gd name="connsiteY124" fmla="*/ 100266 h 5959540"/>
              <a:gd name="connsiteX125" fmla="*/ 3547157 w 6441943"/>
              <a:gd name="connsiteY125" fmla="*/ 71375 h 5959540"/>
              <a:gd name="connsiteX126" fmla="*/ 3661900 w 6441943"/>
              <a:gd name="connsiteY126" fmla="*/ 43514 h 5959540"/>
              <a:gd name="connsiteX127" fmla="*/ 3052075 w 6441943"/>
              <a:gd name="connsiteY127" fmla="*/ 570 h 5959540"/>
              <a:gd name="connsiteX128" fmla="*/ 3058764 w 6441943"/>
              <a:gd name="connsiteY128" fmla="*/ 841 h 5959540"/>
              <a:gd name="connsiteX129" fmla="*/ 3410334 w 6441943"/>
              <a:gd name="connsiteY129" fmla="*/ 59859 h 5959540"/>
              <a:gd name="connsiteX130" fmla="*/ 3496142 w 6441943"/>
              <a:gd name="connsiteY130" fmla="*/ 100266 h 5959540"/>
              <a:gd name="connsiteX131" fmla="*/ 3492399 w 6441943"/>
              <a:gd name="connsiteY131" fmla="*/ 102386 h 5959540"/>
              <a:gd name="connsiteX132" fmla="*/ 3429521 w 6441943"/>
              <a:gd name="connsiteY132" fmla="*/ 149148 h 5959540"/>
              <a:gd name="connsiteX133" fmla="*/ 3290487 w 6441943"/>
              <a:gd name="connsiteY133" fmla="*/ 283548 h 5959540"/>
              <a:gd name="connsiteX134" fmla="*/ 3306706 w 6441943"/>
              <a:gd name="connsiteY134" fmla="*/ 325258 h 5959540"/>
              <a:gd name="connsiteX135" fmla="*/ 3302072 w 6441943"/>
              <a:gd name="connsiteY135" fmla="*/ 366969 h 5959540"/>
              <a:gd name="connsiteX136" fmla="*/ 3248776 w 6441943"/>
              <a:gd name="connsiteY136" fmla="*/ 441121 h 5959540"/>
              <a:gd name="connsiteX137" fmla="*/ 3202431 w 6441943"/>
              <a:gd name="connsiteY137" fmla="*/ 448071 h 5959540"/>
              <a:gd name="connsiteX138" fmla="*/ 3163037 w 6441943"/>
              <a:gd name="connsiteY138" fmla="*/ 420264 h 5959540"/>
              <a:gd name="connsiteX139" fmla="*/ 3112058 w 6441943"/>
              <a:gd name="connsiteY139" fmla="*/ 431852 h 5959540"/>
              <a:gd name="connsiteX140" fmla="*/ 3024002 w 6441943"/>
              <a:gd name="connsiteY140" fmla="*/ 554664 h 5959540"/>
              <a:gd name="connsiteX141" fmla="*/ 2961438 w 6441943"/>
              <a:gd name="connsiteY141" fmla="*/ 594059 h 5959540"/>
              <a:gd name="connsiteX142" fmla="*/ 2609215 w 6441943"/>
              <a:gd name="connsiteY142" fmla="*/ 992625 h 5959540"/>
              <a:gd name="connsiteX143" fmla="*/ 2928997 w 6441943"/>
              <a:gd name="connsiteY143" fmla="*/ 1321673 h 5959540"/>
              <a:gd name="connsiteX144" fmla="*/ 3315975 w 6441943"/>
              <a:gd name="connsiteY144" fmla="*/ 992625 h 5959540"/>
              <a:gd name="connsiteX145" fmla="*/ 3253411 w 6441943"/>
              <a:gd name="connsiteY145" fmla="*/ 749313 h 5959540"/>
              <a:gd name="connsiteX146" fmla="*/ 3248776 w 6441943"/>
              <a:gd name="connsiteY146" fmla="*/ 698333 h 5959540"/>
              <a:gd name="connsiteX147" fmla="*/ 3334513 w 6441943"/>
              <a:gd name="connsiteY147" fmla="*/ 605644 h 5959540"/>
              <a:gd name="connsiteX148" fmla="*/ 3334513 w 6441943"/>
              <a:gd name="connsiteY148" fmla="*/ 559299 h 5959540"/>
              <a:gd name="connsiteX149" fmla="*/ 3304390 w 6441943"/>
              <a:gd name="connsiteY149" fmla="*/ 519907 h 5959540"/>
              <a:gd name="connsiteX150" fmla="*/ 3373907 w 6441943"/>
              <a:gd name="connsiteY150" fmla="*/ 434168 h 5959540"/>
              <a:gd name="connsiteX151" fmla="*/ 3415618 w 6441943"/>
              <a:gd name="connsiteY151" fmla="*/ 415630 h 5959540"/>
              <a:gd name="connsiteX152" fmla="*/ 3457328 w 6441943"/>
              <a:gd name="connsiteY152" fmla="*/ 445755 h 5959540"/>
              <a:gd name="connsiteX153" fmla="*/ 3508307 w 6441943"/>
              <a:gd name="connsiteY153" fmla="*/ 417948 h 5959540"/>
              <a:gd name="connsiteX154" fmla="*/ 3744666 w 6441943"/>
              <a:gd name="connsiteY154" fmla="*/ 271960 h 5959540"/>
              <a:gd name="connsiteX155" fmla="*/ 3902239 w 6441943"/>
              <a:gd name="connsiteY155" fmla="*/ 417948 h 5959540"/>
              <a:gd name="connsiteX156" fmla="*/ 3917409 w 6441943"/>
              <a:gd name="connsiteY156" fmla="*/ 423225 h 5959540"/>
              <a:gd name="connsiteX157" fmla="*/ 3928155 w 6441943"/>
              <a:gd name="connsiteY157" fmla="*/ 435919 h 5959540"/>
              <a:gd name="connsiteX158" fmla="*/ 3932365 w 6441943"/>
              <a:gd name="connsiteY158" fmla="*/ 441118 h 5959540"/>
              <a:gd name="connsiteX159" fmla="*/ 4226656 w 6441943"/>
              <a:gd name="connsiteY159" fmla="*/ 772485 h 5959540"/>
              <a:gd name="connsiteX160" fmla="*/ 4307758 w 6441943"/>
              <a:gd name="connsiteY160" fmla="*/ 1043602 h 5959540"/>
              <a:gd name="connsiteX161" fmla="*/ 4284586 w 6441943"/>
              <a:gd name="connsiteY161" fmla="*/ 1326305 h 5959540"/>
              <a:gd name="connsiteX162" fmla="*/ 4238241 w 6441943"/>
              <a:gd name="connsiteY162" fmla="*/ 1133975 h 5959540"/>
              <a:gd name="connsiteX163" fmla="*/ 4164089 w 6441943"/>
              <a:gd name="connsiteY163" fmla="*/ 1326305 h 5959540"/>
              <a:gd name="connsiteX164" fmla="*/ 4113110 w 6441943"/>
              <a:gd name="connsiteY164" fmla="*/ 1226665 h 5959540"/>
              <a:gd name="connsiteX165" fmla="*/ 4055180 w 6441943"/>
              <a:gd name="connsiteY165" fmla="*/ 1388872 h 5959540"/>
              <a:gd name="connsiteX166" fmla="*/ 4038958 w 6441943"/>
              <a:gd name="connsiteY166" fmla="*/ 1300817 h 5959540"/>
              <a:gd name="connsiteX167" fmla="*/ 3779426 w 6441943"/>
              <a:gd name="connsiteY167" fmla="*/ 1574252 h 5959540"/>
              <a:gd name="connsiteX168" fmla="*/ 3682102 w 6441943"/>
              <a:gd name="connsiteY168" fmla="*/ 1655354 h 5959540"/>
              <a:gd name="connsiteX169" fmla="*/ 3665882 w 6441943"/>
              <a:gd name="connsiteY169" fmla="*/ 1921839 h 5959540"/>
              <a:gd name="connsiteX170" fmla="*/ 3626488 w 6441943"/>
              <a:gd name="connsiteY170" fmla="*/ 1991356 h 5959540"/>
              <a:gd name="connsiteX171" fmla="*/ 3515260 w 6441943"/>
              <a:gd name="connsiteY171" fmla="*/ 2002941 h 5959540"/>
              <a:gd name="connsiteX172" fmla="*/ 3487453 w 6441943"/>
              <a:gd name="connsiteY172" fmla="*/ 2077093 h 5959540"/>
              <a:gd name="connsiteX173" fmla="*/ 3417936 w 6441943"/>
              <a:gd name="connsiteY173" fmla="*/ 2088680 h 5959540"/>
              <a:gd name="connsiteX174" fmla="*/ 3387813 w 6441943"/>
              <a:gd name="connsiteY174" fmla="*/ 2146610 h 5959540"/>
              <a:gd name="connsiteX175" fmla="*/ 3306708 w 6441943"/>
              <a:gd name="connsiteY175" fmla="*/ 2141976 h 5959540"/>
              <a:gd name="connsiteX176" fmla="*/ 3288170 w 6441943"/>
              <a:gd name="connsiteY176" fmla="*/ 2211493 h 5959540"/>
              <a:gd name="connsiteX177" fmla="*/ 3144501 w 6441943"/>
              <a:gd name="connsiteY177" fmla="*/ 2223080 h 5959540"/>
              <a:gd name="connsiteX178" fmla="*/ 3051811 w 6441943"/>
              <a:gd name="connsiteY178" fmla="*/ 2169783 h 5959540"/>
              <a:gd name="connsiteX179" fmla="*/ 2959121 w 6441943"/>
              <a:gd name="connsiteY179" fmla="*/ 2313452 h 5959540"/>
              <a:gd name="connsiteX180" fmla="*/ 3040226 w 6441943"/>
              <a:gd name="connsiteY180" fmla="*/ 2445536 h 5959540"/>
              <a:gd name="connsiteX181" fmla="*/ 3241825 w 6441943"/>
              <a:gd name="connsiteY181" fmla="*/ 2614694 h 5959540"/>
              <a:gd name="connsiteX182" fmla="*/ 3276585 w 6441943"/>
              <a:gd name="connsiteY182" fmla="*/ 2656404 h 5959540"/>
              <a:gd name="connsiteX183" fmla="*/ 3531482 w 6441943"/>
              <a:gd name="connsiteY183" fmla="*/ 2563714 h 5959540"/>
              <a:gd name="connsiteX184" fmla="*/ 3967124 w 6441943"/>
              <a:gd name="connsiteY184" fmla="*/ 2869591 h 5959540"/>
              <a:gd name="connsiteX185" fmla="*/ 4006516 w 6441943"/>
              <a:gd name="connsiteY185" fmla="*/ 2869591 h 5959540"/>
              <a:gd name="connsiteX186" fmla="*/ 4175677 w 6441943"/>
              <a:gd name="connsiteY186" fmla="*/ 2656404 h 5959540"/>
              <a:gd name="connsiteX187" fmla="*/ 4205003 w 6441943"/>
              <a:gd name="connsiteY187" fmla="*/ 2639946 h 5959540"/>
              <a:gd name="connsiteX188" fmla="*/ 4201345 w 6441943"/>
              <a:gd name="connsiteY188" fmla="*/ 2650177 h 5959540"/>
              <a:gd name="connsiteX189" fmla="*/ 4198846 w 6441943"/>
              <a:gd name="connsiteY189" fmla="*/ 2702749 h 5959540"/>
              <a:gd name="connsiteX190" fmla="*/ 4187261 w 6441943"/>
              <a:gd name="connsiteY190" fmla="*/ 2848737 h 5959540"/>
              <a:gd name="connsiteX191" fmla="*/ 4082983 w 6441943"/>
              <a:gd name="connsiteY191" fmla="*/ 2969234 h 5959540"/>
              <a:gd name="connsiteX192" fmla="*/ 4078349 w 6441943"/>
              <a:gd name="connsiteY192" fmla="*/ 3092046 h 5959540"/>
              <a:gd name="connsiteX193" fmla="*/ 4117743 w 6441943"/>
              <a:gd name="connsiteY193" fmla="*/ 3138391 h 5959540"/>
              <a:gd name="connsiteX194" fmla="*/ 4226653 w 6441943"/>
              <a:gd name="connsiteY194" fmla="*/ 3052654 h 5959540"/>
              <a:gd name="connsiteX195" fmla="*/ 4422563 w 6441943"/>
              <a:gd name="connsiteY195" fmla="*/ 2763414 h 5959540"/>
              <a:gd name="connsiteX196" fmla="*/ 4428835 w 6441943"/>
              <a:gd name="connsiteY196" fmla="*/ 2767452 h 5959540"/>
              <a:gd name="connsiteX197" fmla="*/ 4442159 w 6441943"/>
              <a:gd name="connsiteY197" fmla="*/ 2774585 h 5959540"/>
              <a:gd name="connsiteX198" fmla="*/ 4446793 w 6441943"/>
              <a:gd name="connsiteY198" fmla="*/ 2874225 h 5959540"/>
              <a:gd name="connsiteX199" fmla="*/ 4463015 w 6441943"/>
              <a:gd name="connsiteY199" fmla="*/ 2950695 h 5959540"/>
              <a:gd name="connsiteX200" fmla="*/ 4493138 w 6441943"/>
              <a:gd name="connsiteY200" fmla="*/ 3036432 h 5959540"/>
              <a:gd name="connsiteX201" fmla="*/ 4428255 w 6441943"/>
              <a:gd name="connsiteY201" fmla="*/ 3145344 h 5959540"/>
              <a:gd name="connsiteX202" fmla="*/ 4312393 w 6441943"/>
              <a:gd name="connsiteY202" fmla="*/ 3307551 h 5959540"/>
              <a:gd name="connsiteX203" fmla="*/ 4887070 w 6441943"/>
              <a:gd name="connsiteY203" fmla="*/ 3949429 h 5959540"/>
              <a:gd name="connsiteX204" fmla="*/ 4914877 w 6441943"/>
              <a:gd name="connsiteY204" fmla="*/ 4141759 h 5959540"/>
              <a:gd name="connsiteX205" fmla="*/ 4845359 w 6441943"/>
              <a:gd name="connsiteY205" fmla="*/ 4598258 h 5959540"/>
              <a:gd name="connsiteX206" fmla="*/ 5095622 w 6441943"/>
              <a:gd name="connsiteY206" fmla="*/ 4938892 h 5959540"/>
              <a:gd name="connsiteX207" fmla="*/ 5230022 w 6441943"/>
              <a:gd name="connsiteY207" fmla="*/ 4874009 h 5959540"/>
              <a:gd name="connsiteX208" fmla="*/ 5408451 w 6441943"/>
              <a:gd name="connsiteY208" fmla="*/ 4890228 h 5959540"/>
              <a:gd name="connsiteX209" fmla="*/ 5658714 w 6441943"/>
              <a:gd name="connsiteY209" fmla="*/ 4836933 h 5959540"/>
              <a:gd name="connsiteX210" fmla="*/ 5793114 w 6441943"/>
              <a:gd name="connsiteY210" fmla="*/ 4853155 h 5959540"/>
              <a:gd name="connsiteX211" fmla="*/ 5742135 w 6441943"/>
              <a:gd name="connsiteY211" fmla="*/ 4992190 h 5959540"/>
              <a:gd name="connsiteX212" fmla="*/ 5943734 w 6441943"/>
              <a:gd name="connsiteY212" fmla="*/ 4938892 h 5959540"/>
              <a:gd name="connsiteX213" fmla="*/ 6249610 w 6441943"/>
              <a:gd name="connsiteY213" fmla="*/ 4834614 h 5959540"/>
              <a:gd name="connsiteX214" fmla="*/ 6358521 w 6441943"/>
              <a:gd name="connsiteY214" fmla="*/ 4920354 h 5959540"/>
              <a:gd name="connsiteX215" fmla="*/ 6377059 w 6441943"/>
              <a:gd name="connsiteY215" fmla="*/ 4927304 h 5959540"/>
              <a:gd name="connsiteX216" fmla="*/ 6388645 w 6441943"/>
              <a:gd name="connsiteY216" fmla="*/ 4943526 h 5959540"/>
              <a:gd name="connsiteX217" fmla="*/ 6381694 w 6441943"/>
              <a:gd name="connsiteY217" fmla="*/ 4982918 h 5959540"/>
              <a:gd name="connsiteX218" fmla="*/ 6416451 w 6441943"/>
              <a:gd name="connsiteY218" fmla="*/ 5001456 h 5959540"/>
              <a:gd name="connsiteX219" fmla="*/ 6428039 w 6441943"/>
              <a:gd name="connsiteY219" fmla="*/ 5019994 h 5959540"/>
              <a:gd name="connsiteX220" fmla="*/ 6416451 w 6441943"/>
              <a:gd name="connsiteY220" fmla="*/ 5077926 h 5959540"/>
              <a:gd name="connsiteX221" fmla="*/ 6428039 w 6441943"/>
              <a:gd name="connsiteY221" fmla="*/ 5105733 h 5959540"/>
              <a:gd name="connsiteX222" fmla="*/ 6441943 w 6441943"/>
              <a:gd name="connsiteY222" fmla="*/ 5168298 h 5959540"/>
              <a:gd name="connsiteX223" fmla="*/ 6423405 w 6441943"/>
              <a:gd name="connsiteY223" fmla="*/ 5198423 h 5959540"/>
              <a:gd name="connsiteX224" fmla="*/ 6423405 w 6441943"/>
              <a:gd name="connsiteY224" fmla="*/ 5240133 h 5959540"/>
              <a:gd name="connsiteX225" fmla="*/ 6381694 w 6441943"/>
              <a:gd name="connsiteY225" fmla="*/ 5267940 h 5959540"/>
              <a:gd name="connsiteX226" fmla="*/ 6177777 w 6441943"/>
              <a:gd name="connsiteY226" fmla="*/ 5402341 h 5959540"/>
              <a:gd name="connsiteX227" fmla="*/ 5906658 w 6441943"/>
              <a:gd name="connsiteY227" fmla="*/ 5536741 h 5959540"/>
              <a:gd name="connsiteX228" fmla="*/ 5408451 w 6441943"/>
              <a:gd name="connsiteY228" fmla="*/ 5733708 h 5959540"/>
              <a:gd name="connsiteX229" fmla="*/ 5079402 w 6441943"/>
              <a:gd name="connsiteY229" fmla="*/ 5895915 h 5959540"/>
              <a:gd name="connsiteX230" fmla="*/ 4870850 w 6441943"/>
              <a:gd name="connsiteY230" fmla="*/ 5694314 h 5959540"/>
              <a:gd name="connsiteX231" fmla="*/ 4748035 w 6441943"/>
              <a:gd name="connsiteY231" fmla="*/ 5620162 h 5959540"/>
              <a:gd name="connsiteX232" fmla="*/ 4666933 w 6441943"/>
              <a:gd name="connsiteY232" fmla="*/ 5701264 h 5959540"/>
              <a:gd name="connsiteX233" fmla="*/ 4372641 w 6441943"/>
              <a:gd name="connsiteY233" fmla="*/ 5752243 h 5959540"/>
              <a:gd name="connsiteX234" fmla="*/ 4284586 w 6441943"/>
              <a:gd name="connsiteY234" fmla="*/ 5381484 h 5959540"/>
              <a:gd name="connsiteX235" fmla="*/ 3913827 w 6441943"/>
              <a:gd name="connsiteY235" fmla="*/ 4582036 h 5959540"/>
              <a:gd name="connsiteX236" fmla="*/ 3803568 w 6441943"/>
              <a:gd name="connsiteY236" fmla="*/ 4480852 h 5959540"/>
              <a:gd name="connsiteX237" fmla="*/ 3800007 w 6441943"/>
              <a:gd name="connsiteY237" fmla="*/ 4476532 h 5959540"/>
              <a:gd name="connsiteX238" fmla="*/ 3780527 w 6441943"/>
              <a:gd name="connsiteY238" fmla="*/ 4590443 h 5959540"/>
              <a:gd name="connsiteX239" fmla="*/ 3780525 w 6441943"/>
              <a:gd name="connsiteY239" fmla="*/ 4590467 h 5959540"/>
              <a:gd name="connsiteX240" fmla="*/ 3765094 w 6441943"/>
              <a:gd name="connsiteY240" fmla="*/ 4735131 h 5959540"/>
              <a:gd name="connsiteX241" fmla="*/ 3765092 w 6441943"/>
              <a:gd name="connsiteY241" fmla="*/ 4735183 h 5959540"/>
              <a:gd name="connsiteX242" fmla="*/ 3765094 w 6441943"/>
              <a:gd name="connsiteY242" fmla="*/ 4735132 h 5959540"/>
              <a:gd name="connsiteX243" fmla="*/ 3765902 w 6441943"/>
              <a:gd name="connsiteY243" fmla="*/ 4727558 h 5959540"/>
              <a:gd name="connsiteX244" fmla="*/ 3763880 w 6441943"/>
              <a:gd name="connsiteY244" fmla="*/ 4767502 h 5959540"/>
              <a:gd name="connsiteX245" fmla="*/ 3761087 w 6441943"/>
              <a:gd name="connsiteY245" fmla="*/ 4841968 h 5959540"/>
              <a:gd name="connsiteX246" fmla="*/ 3761604 w 6441943"/>
              <a:gd name="connsiteY246" fmla="*/ 4880319 h 5959540"/>
              <a:gd name="connsiteX247" fmla="*/ 3764152 w 6441943"/>
              <a:gd name="connsiteY247" fmla="*/ 4948933 h 5959540"/>
              <a:gd name="connsiteX248" fmla="*/ 3765139 w 6441943"/>
              <a:gd name="connsiteY248" fmla="*/ 4957284 h 5959540"/>
              <a:gd name="connsiteX249" fmla="*/ 3763636 w 6441943"/>
              <a:gd name="connsiteY249" fmla="*/ 4934981 h 5959540"/>
              <a:gd name="connsiteX250" fmla="*/ 3766230 w 6441943"/>
              <a:gd name="connsiteY250" fmla="*/ 4966518 h 5959540"/>
              <a:gd name="connsiteX251" fmla="*/ 3771090 w 6441943"/>
              <a:gd name="connsiteY251" fmla="*/ 5007656 h 5959540"/>
              <a:gd name="connsiteX252" fmla="*/ 3774769 w 6441943"/>
              <a:gd name="connsiteY252" fmla="*/ 5031180 h 5959540"/>
              <a:gd name="connsiteX253" fmla="*/ 3781007 w 6441943"/>
              <a:gd name="connsiteY253" fmla="*/ 5061338 h 5959540"/>
              <a:gd name="connsiteX254" fmla="*/ 3784037 w 6441943"/>
              <a:gd name="connsiteY254" fmla="*/ 5074110 h 5959540"/>
              <a:gd name="connsiteX255" fmla="*/ 3782356 w 6441943"/>
              <a:gd name="connsiteY255" fmla="*/ 5067859 h 5959540"/>
              <a:gd name="connsiteX256" fmla="*/ 3783197 w 6441943"/>
              <a:gd name="connsiteY256" fmla="*/ 5071928 h 5959540"/>
              <a:gd name="connsiteX257" fmla="*/ 3790925 w 6441943"/>
              <a:gd name="connsiteY257" fmla="*/ 5097158 h 5959540"/>
              <a:gd name="connsiteX258" fmla="*/ 3792279 w 6441943"/>
              <a:gd name="connsiteY258" fmla="*/ 5101288 h 5959540"/>
              <a:gd name="connsiteX259" fmla="*/ 3791572 w 6441943"/>
              <a:gd name="connsiteY259" fmla="*/ 5099273 h 5959540"/>
              <a:gd name="connsiteX260" fmla="*/ 3792746 w 6441943"/>
              <a:gd name="connsiteY260" fmla="*/ 5103106 h 5959540"/>
              <a:gd name="connsiteX261" fmla="*/ 3798331 w 6441943"/>
              <a:gd name="connsiteY261" fmla="*/ 5116063 h 5959540"/>
              <a:gd name="connsiteX262" fmla="*/ 3798364 w 6441943"/>
              <a:gd name="connsiteY262" fmla="*/ 5116122 h 5959540"/>
              <a:gd name="connsiteX263" fmla="*/ 3798347 w 6441943"/>
              <a:gd name="connsiteY263" fmla="*/ 5116093 h 5959540"/>
              <a:gd name="connsiteX264" fmla="*/ 3841530 w 6441943"/>
              <a:gd name="connsiteY264" fmla="*/ 5195336 h 5959540"/>
              <a:gd name="connsiteX265" fmla="*/ 3838161 w 6441943"/>
              <a:gd name="connsiteY265" fmla="*/ 5187944 h 5959540"/>
              <a:gd name="connsiteX266" fmla="*/ 3840723 w 6441943"/>
              <a:gd name="connsiteY266" fmla="*/ 5192568 h 5959540"/>
              <a:gd name="connsiteX267" fmla="*/ 3843401 w 6441943"/>
              <a:gd name="connsiteY267" fmla="*/ 5198769 h 5959540"/>
              <a:gd name="connsiteX268" fmla="*/ 3845921 w 6441943"/>
              <a:gd name="connsiteY268" fmla="*/ 5203395 h 5959540"/>
              <a:gd name="connsiteX269" fmla="*/ 3852185 w 6441943"/>
              <a:gd name="connsiteY269" fmla="*/ 5218716 h 5959540"/>
              <a:gd name="connsiteX270" fmla="*/ 3864731 w 6441943"/>
              <a:gd name="connsiteY270" fmla="*/ 5246247 h 5959540"/>
              <a:gd name="connsiteX271" fmla="*/ 3867285 w 6441943"/>
              <a:gd name="connsiteY271" fmla="*/ 5254086 h 5959540"/>
              <a:gd name="connsiteX272" fmla="*/ 3855237 w 6441943"/>
              <a:gd name="connsiteY272" fmla="*/ 5226182 h 5959540"/>
              <a:gd name="connsiteX273" fmla="*/ 3869801 w 6441943"/>
              <a:gd name="connsiteY273" fmla="*/ 5261806 h 5959540"/>
              <a:gd name="connsiteX274" fmla="*/ 3867285 w 6441943"/>
              <a:gd name="connsiteY274" fmla="*/ 5254086 h 5959540"/>
              <a:gd name="connsiteX275" fmla="*/ 3873002 w 6441943"/>
              <a:gd name="connsiteY275" fmla="*/ 5267325 h 5959540"/>
              <a:gd name="connsiteX276" fmla="*/ 3876971 w 6441943"/>
              <a:gd name="connsiteY276" fmla="*/ 5279345 h 5959540"/>
              <a:gd name="connsiteX277" fmla="*/ 3880558 w 6441943"/>
              <a:gd name="connsiteY277" fmla="*/ 5288119 h 5959540"/>
              <a:gd name="connsiteX278" fmla="*/ 3887016 w 6441943"/>
              <a:gd name="connsiteY278" fmla="*/ 5309765 h 5959540"/>
              <a:gd name="connsiteX279" fmla="*/ 3896534 w 6441943"/>
              <a:gd name="connsiteY279" fmla="*/ 5338590 h 5959540"/>
              <a:gd name="connsiteX280" fmla="*/ 3900713 w 6441943"/>
              <a:gd name="connsiteY280" fmla="*/ 5355679 h 5959540"/>
              <a:gd name="connsiteX281" fmla="*/ 3904278 w 6441943"/>
              <a:gd name="connsiteY281" fmla="*/ 5367630 h 5959540"/>
              <a:gd name="connsiteX282" fmla="*/ 3907819 w 6441943"/>
              <a:gd name="connsiteY282" fmla="*/ 5384732 h 5959540"/>
              <a:gd name="connsiteX283" fmla="*/ 3912682 w 6441943"/>
              <a:gd name="connsiteY283" fmla="*/ 5404615 h 5959540"/>
              <a:gd name="connsiteX284" fmla="*/ 3916297 w 6441943"/>
              <a:gd name="connsiteY284" fmla="*/ 5425687 h 5959540"/>
              <a:gd name="connsiteX285" fmla="*/ 3919119 w 6441943"/>
              <a:gd name="connsiteY285" fmla="*/ 5439319 h 5959540"/>
              <a:gd name="connsiteX286" fmla="*/ 3920656 w 6441943"/>
              <a:gd name="connsiteY286" fmla="*/ 5451099 h 5959540"/>
              <a:gd name="connsiteX287" fmla="*/ 3922811 w 6441943"/>
              <a:gd name="connsiteY287" fmla="*/ 5463655 h 5959540"/>
              <a:gd name="connsiteX288" fmla="*/ 3923396 w 6441943"/>
              <a:gd name="connsiteY288" fmla="*/ 5469029 h 5959540"/>
              <a:gd name="connsiteX289" fmla="*/ 3922100 w 6441943"/>
              <a:gd name="connsiteY289" fmla="*/ 5462160 h 5959540"/>
              <a:gd name="connsiteX290" fmla="*/ 3925391 w 6441943"/>
              <a:gd name="connsiteY290" fmla="*/ 5487370 h 5959540"/>
              <a:gd name="connsiteX291" fmla="*/ 3923396 w 6441943"/>
              <a:gd name="connsiteY291" fmla="*/ 5469029 h 5959540"/>
              <a:gd name="connsiteX292" fmla="*/ 3923846 w 6441943"/>
              <a:gd name="connsiteY292" fmla="*/ 5471418 h 5959540"/>
              <a:gd name="connsiteX293" fmla="*/ 3925984 w 6441943"/>
              <a:gd name="connsiteY293" fmla="*/ 5491912 h 5959540"/>
              <a:gd name="connsiteX294" fmla="*/ 3927116 w 6441943"/>
              <a:gd name="connsiteY294" fmla="*/ 5500582 h 5959540"/>
              <a:gd name="connsiteX295" fmla="*/ 3927510 w 6441943"/>
              <a:gd name="connsiteY295" fmla="*/ 5506529 h 5959540"/>
              <a:gd name="connsiteX296" fmla="*/ 3928283 w 6441943"/>
              <a:gd name="connsiteY296" fmla="*/ 5513946 h 5959540"/>
              <a:gd name="connsiteX297" fmla="*/ 3927561 w 6441943"/>
              <a:gd name="connsiteY297" fmla="*/ 5507308 h 5959540"/>
              <a:gd name="connsiteX298" fmla="*/ 3929661 w 6441943"/>
              <a:gd name="connsiteY298" fmla="*/ 5539050 h 5959540"/>
              <a:gd name="connsiteX299" fmla="*/ 3928286 w 6441943"/>
              <a:gd name="connsiteY299" fmla="*/ 5513976 h 5959540"/>
              <a:gd name="connsiteX300" fmla="*/ 3930307 w 6441943"/>
              <a:gd name="connsiteY300" fmla="*/ 5548810 h 5959540"/>
              <a:gd name="connsiteX301" fmla="*/ 3930341 w 6441943"/>
              <a:gd name="connsiteY301" fmla="*/ 5551457 h 5959540"/>
              <a:gd name="connsiteX302" fmla="*/ 3930341 w 6441943"/>
              <a:gd name="connsiteY302" fmla="*/ 5551462 h 5959540"/>
              <a:gd name="connsiteX303" fmla="*/ 3930341 w 6441943"/>
              <a:gd name="connsiteY303" fmla="*/ 5551461 h 5959540"/>
              <a:gd name="connsiteX304" fmla="*/ 3930728 w 6441943"/>
              <a:gd name="connsiteY304" fmla="*/ 5581396 h 5959540"/>
              <a:gd name="connsiteX305" fmla="*/ 3930415 w 6441943"/>
              <a:gd name="connsiteY305" fmla="*/ 5595734 h 5959540"/>
              <a:gd name="connsiteX306" fmla="*/ 3531849 w 6441943"/>
              <a:gd name="connsiteY306" fmla="*/ 5952590 h 5959540"/>
              <a:gd name="connsiteX307" fmla="*/ 3527214 w 6441943"/>
              <a:gd name="connsiteY307" fmla="*/ 5952590 h 5959540"/>
              <a:gd name="connsiteX308" fmla="*/ 2732397 w 6441943"/>
              <a:gd name="connsiteY308" fmla="*/ 5959540 h 5959540"/>
              <a:gd name="connsiteX309" fmla="*/ 2579459 w 6441943"/>
              <a:gd name="connsiteY309" fmla="*/ 5906245 h 5959540"/>
              <a:gd name="connsiteX310" fmla="*/ 2597129 w 6441943"/>
              <a:gd name="connsiteY310" fmla="*/ 5859320 h 5959540"/>
              <a:gd name="connsiteX311" fmla="*/ 2603445 w 6441943"/>
              <a:gd name="connsiteY311" fmla="*/ 5855368 h 5959540"/>
              <a:gd name="connsiteX312" fmla="*/ 2607725 w 6441943"/>
              <a:gd name="connsiteY312" fmla="*/ 5850306 h 5959540"/>
              <a:gd name="connsiteX313" fmla="*/ 2644327 w 6441943"/>
              <a:gd name="connsiteY313" fmla="*/ 5829784 h 5959540"/>
              <a:gd name="connsiteX314" fmla="*/ 2644342 w 6441943"/>
              <a:gd name="connsiteY314" fmla="*/ 5829774 h 5959540"/>
              <a:gd name="connsiteX315" fmla="*/ 2648977 w 6441943"/>
              <a:gd name="connsiteY315" fmla="*/ 5827458 h 5959540"/>
              <a:gd name="connsiteX316" fmla="*/ 2838991 w 6441943"/>
              <a:gd name="connsiteY316" fmla="*/ 5804286 h 5959540"/>
              <a:gd name="connsiteX317" fmla="*/ 2924459 w 6441943"/>
              <a:gd name="connsiteY317" fmla="*/ 5760242 h 5959540"/>
              <a:gd name="connsiteX318" fmla="*/ 2939190 w 6441943"/>
              <a:gd name="connsiteY318" fmla="*/ 5750127 h 5959540"/>
              <a:gd name="connsiteX319" fmla="*/ 2928157 w 6441943"/>
              <a:gd name="connsiteY319" fmla="*/ 5758336 h 5959540"/>
              <a:gd name="connsiteX320" fmla="*/ 2933138 w 6441943"/>
              <a:gd name="connsiteY320" fmla="*/ 5755769 h 5959540"/>
              <a:gd name="connsiteX321" fmla="*/ 2945690 w 6441943"/>
              <a:gd name="connsiteY321" fmla="*/ 5745664 h 5959540"/>
              <a:gd name="connsiteX322" fmla="*/ 2939190 w 6441943"/>
              <a:gd name="connsiteY322" fmla="*/ 5750127 h 5959540"/>
              <a:gd name="connsiteX323" fmla="*/ 2951805 w 6441943"/>
              <a:gd name="connsiteY323" fmla="*/ 5740741 h 5959540"/>
              <a:gd name="connsiteX324" fmla="*/ 2991960 w 6441943"/>
              <a:gd name="connsiteY324" fmla="*/ 5708411 h 5959540"/>
              <a:gd name="connsiteX325" fmla="*/ 2999083 w 6441943"/>
              <a:gd name="connsiteY325" fmla="*/ 5701683 h 5959540"/>
              <a:gd name="connsiteX326" fmla="*/ 2995389 w 6441943"/>
              <a:gd name="connsiteY326" fmla="*/ 5705651 h 5959540"/>
              <a:gd name="connsiteX327" fmla="*/ 3002574 w 6441943"/>
              <a:gd name="connsiteY327" fmla="*/ 5699865 h 5959540"/>
              <a:gd name="connsiteX328" fmla="*/ 3007940 w 6441943"/>
              <a:gd name="connsiteY328" fmla="*/ 5693316 h 5959540"/>
              <a:gd name="connsiteX329" fmla="*/ 2999083 w 6441943"/>
              <a:gd name="connsiteY329" fmla="*/ 5701683 h 5959540"/>
              <a:gd name="connsiteX330" fmla="*/ 3015770 w 6441943"/>
              <a:gd name="connsiteY330" fmla="*/ 5683760 h 5959540"/>
              <a:gd name="connsiteX331" fmla="*/ 3043765 w 6441943"/>
              <a:gd name="connsiteY331" fmla="*/ 5649590 h 5959540"/>
              <a:gd name="connsiteX332" fmla="*/ 3058504 w 6441943"/>
              <a:gd name="connsiteY332" fmla="*/ 5626794 h 5959540"/>
              <a:gd name="connsiteX333" fmla="*/ 3076362 w 6441943"/>
              <a:gd name="connsiteY333" fmla="*/ 5593489 h 5959540"/>
              <a:gd name="connsiteX334" fmla="*/ 3085707 w 6441943"/>
              <a:gd name="connsiteY334" fmla="*/ 5572196 h 5959540"/>
              <a:gd name="connsiteX335" fmla="*/ 3079581 w 6441943"/>
              <a:gd name="connsiteY335" fmla="*/ 5587486 h 5959540"/>
              <a:gd name="connsiteX336" fmla="*/ 3082303 w 6441943"/>
              <a:gd name="connsiteY336" fmla="*/ 5582409 h 5959540"/>
              <a:gd name="connsiteX337" fmla="*/ 3085724 w 6441943"/>
              <a:gd name="connsiteY337" fmla="*/ 5572159 h 5959540"/>
              <a:gd name="connsiteX338" fmla="*/ 3085707 w 6441943"/>
              <a:gd name="connsiteY338" fmla="*/ 5572196 h 5959540"/>
              <a:gd name="connsiteX339" fmla="*/ 3085731 w 6441943"/>
              <a:gd name="connsiteY339" fmla="*/ 5572137 h 5959540"/>
              <a:gd name="connsiteX340" fmla="*/ 3094935 w 6441943"/>
              <a:gd name="connsiteY340" fmla="*/ 5544559 h 5959540"/>
              <a:gd name="connsiteX341" fmla="*/ 3107378 w 6441943"/>
              <a:gd name="connsiteY341" fmla="*/ 5488445 h 5959540"/>
              <a:gd name="connsiteX342" fmla="*/ 3106519 w 6441943"/>
              <a:gd name="connsiteY342" fmla="*/ 5493901 h 5959540"/>
              <a:gd name="connsiteX343" fmla="*/ 3108152 w 6441943"/>
              <a:gd name="connsiteY343" fmla="*/ 5484955 h 5959540"/>
              <a:gd name="connsiteX344" fmla="*/ 3107378 w 6441943"/>
              <a:gd name="connsiteY344" fmla="*/ 5488445 h 5959540"/>
              <a:gd name="connsiteX345" fmla="*/ 3108324 w 6441943"/>
              <a:gd name="connsiteY345" fmla="*/ 5482442 h 5959540"/>
              <a:gd name="connsiteX346" fmla="*/ 3110246 w 6441943"/>
              <a:gd name="connsiteY346" fmla="*/ 5454019 h 5959540"/>
              <a:gd name="connsiteX347" fmla="*/ 3110110 w 6441943"/>
              <a:gd name="connsiteY347" fmla="*/ 5440477 h 5959540"/>
              <a:gd name="connsiteX348" fmla="*/ 3110110 w 6441943"/>
              <a:gd name="connsiteY348" fmla="*/ 5438161 h 5959540"/>
              <a:gd name="connsiteX349" fmla="*/ 3110110 w 6441943"/>
              <a:gd name="connsiteY349" fmla="*/ 5435843 h 5959540"/>
              <a:gd name="connsiteX350" fmla="*/ 2924730 w 6441943"/>
              <a:gd name="connsiteY350" fmla="*/ 4960809 h 5959540"/>
              <a:gd name="connsiteX351" fmla="*/ 2922412 w 6441943"/>
              <a:gd name="connsiteY351" fmla="*/ 4958490 h 5959540"/>
              <a:gd name="connsiteX352" fmla="*/ 2760204 w 6441943"/>
              <a:gd name="connsiteY352" fmla="*/ 4603953 h 5959540"/>
              <a:gd name="connsiteX353" fmla="*/ 2722191 w 6441943"/>
              <a:gd name="connsiteY353" fmla="*/ 4445126 h 5959540"/>
              <a:gd name="connsiteX354" fmla="*/ 2698632 w 6441943"/>
              <a:gd name="connsiteY354" fmla="*/ 4468138 h 5959540"/>
              <a:gd name="connsiteX355" fmla="*/ 2627756 w 6441943"/>
              <a:gd name="connsiteY355" fmla="*/ 4524104 h 5959540"/>
              <a:gd name="connsiteX356" fmla="*/ 2565190 w 6441943"/>
              <a:gd name="connsiteY356" fmla="*/ 4679360 h 5959540"/>
              <a:gd name="connsiteX357" fmla="*/ 2542017 w 6441943"/>
              <a:gd name="connsiteY357" fmla="*/ 4904132 h 5959540"/>
              <a:gd name="connsiteX358" fmla="*/ 2518845 w 6441943"/>
              <a:gd name="connsiteY358" fmla="*/ 5066339 h 5959540"/>
              <a:gd name="connsiteX359" fmla="*/ 2495672 w 6441943"/>
              <a:gd name="connsiteY359" fmla="*/ 5198423 h 5959540"/>
              <a:gd name="connsiteX360" fmla="*/ 2442377 w 6441943"/>
              <a:gd name="connsiteY360" fmla="*/ 5237815 h 5959540"/>
              <a:gd name="connsiteX361" fmla="*/ 2402982 w 6441943"/>
              <a:gd name="connsiteY361" fmla="*/ 5400022 h 5959540"/>
              <a:gd name="connsiteX362" fmla="*/ 2270901 w 6441943"/>
              <a:gd name="connsiteY362" fmla="*/ 5439417 h 5959540"/>
              <a:gd name="connsiteX363" fmla="*/ 2148085 w 6441943"/>
              <a:gd name="connsiteY363" fmla="*/ 5492712 h 5959540"/>
              <a:gd name="connsiteX364" fmla="*/ 1969659 w 6441943"/>
              <a:gd name="connsiteY364" fmla="*/ 5631747 h 5959540"/>
              <a:gd name="connsiteX365" fmla="*/ 1730981 w 6441943"/>
              <a:gd name="connsiteY365" fmla="*/ 5800907 h 5959540"/>
              <a:gd name="connsiteX366" fmla="*/ 827256 w 6441943"/>
              <a:gd name="connsiteY366" fmla="*/ 5893597 h 5959540"/>
              <a:gd name="connsiteX367" fmla="*/ 340634 w 6441943"/>
              <a:gd name="connsiteY367" fmla="*/ 5274893 h 5959540"/>
              <a:gd name="connsiteX368" fmla="*/ 148304 w 6441943"/>
              <a:gd name="connsiteY368" fmla="*/ 5298066 h 5959540"/>
              <a:gd name="connsiteX369" fmla="*/ 62564 w 6441943"/>
              <a:gd name="connsiteY369" fmla="*/ 4850836 h 5959540"/>
              <a:gd name="connsiteX370" fmla="*/ 139035 w 6441943"/>
              <a:gd name="connsiteY370" fmla="*/ 4341042 h 5959540"/>
              <a:gd name="connsiteX371" fmla="*/ 6951 w 6441943"/>
              <a:gd name="connsiteY371" fmla="*/ 4579717 h 5959540"/>
              <a:gd name="connsiteX372" fmla="*/ 122813 w 6441943"/>
              <a:gd name="connsiteY372" fmla="*/ 4109318 h 5959540"/>
              <a:gd name="connsiteX373" fmla="*/ 0 w 6441943"/>
              <a:gd name="connsiteY373" fmla="*/ 4287745 h 5959540"/>
              <a:gd name="connsiteX374" fmla="*/ 76468 w 6441943"/>
              <a:gd name="connsiteY374" fmla="*/ 3738559 h 5959540"/>
              <a:gd name="connsiteX375" fmla="*/ 139035 w 6441943"/>
              <a:gd name="connsiteY375" fmla="*/ 3390972 h 5959540"/>
              <a:gd name="connsiteX376" fmla="*/ 23173 w 6441943"/>
              <a:gd name="connsiteY376" fmla="*/ 3499881 h 5959540"/>
              <a:gd name="connsiteX377" fmla="*/ 308193 w 6441943"/>
              <a:gd name="connsiteY377" fmla="*/ 2811661 h 5959540"/>
              <a:gd name="connsiteX378" fmla="*/ 203918 w 6441943"/>
              <a:gd name="connsiteY378" fmla="*/ 2839468 h 5959540"/>
              <a:gd name="connsiteX379" fmla="*/ 495891 w 6441943"/>
              <a:gd name="connsiteY379" fmla="*/ 2582252 h 5959540"/>
              <a:gd name="connsiteX380" fmla="*/ 780911 w 6441943"/>
              <a:gd name="connsiteY380" fmla="*/ 2102584 h 5959540"/>
              <a:gd name="connsiteX381" fmla="*/ 1035808 w 6441943"/>
              <a:gd name="connsiteY381" fmla="*/ 1646085 h 5959540"/>
              <a:gd name="connsiteX382" fmla="*/ 1622072 w 6441943"/>
              <a:gd name="connsiteY382" fmla="*/ 1235934 h 5959540"/>
              <a:gd name="connsiteX383" fmla="*/ 2039176 w 6441943"/>
              <a:gd name="connsiteY383" fmla="*/ 974084 h 5959540"/>
              <a:gd name="connsiteX384" fmla="*/ 3052075 w 6441943"/>
              <a:gd name="connsiteY384" fmla="*/ 570 h 595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Lst>
            <a:rect l="l" t="t" r="r" b="b"/>
            <a:pathLst>
              <a:path w="6441943" h="5959540">
                <a:moveTo>
                  <a:pt x="3930341" y="5551462"/>
                </a:moveTo>
                <a:lnTo>
                  <a:pt x="3930470" y="5553792"/>
                </a:lnTo>
                <a:cubicBezTo>
                  <a:pt x="3930801" y="5565128"/>
                  <a:pt x="3930811" y="5574426"/>
                  <a:pt x="3930728" y="5581396"/>
                </a:cubicBezTo>
                <a:close/>
                <a:moveTo>
                  <a:pt x="3101215" y="5522950"/>
                </a:moveTo>
                <a:lnTo>
                  <a:pt x="3096254" y="5540606"/>
                </a:lnTo>
                <a:lnTo>
                  <a:pt x="3100089" y="5529112"/>
                </a:lnTo>
                <a:close/>
                <a:moveTo>
                  <a:pt x="3179633" y="5436354"/>
                </a:moveTo>
                <a:lnTo>
                  <a:pt x="3179855" y="5457522"/>
                </a:lnTo>
                <a:lnTo>
                  <a:pt x="3179738" y="5446344"/>
                </a:lnTo>
                <a:close/>
                <a:moveTo>
                  <a:pt x="3798364" y="5116122"/>
                </a:moveTo>
                <a:lnTo>
                  <a:pt x="3835318" y="5181705"/>
                </a:lnTo>
                <a:lnTo>
                  <a:pt x="3838161" y="5187944"/>
                </a:lnTo>
                <a:close/>
                <a:moveTo>
                  <a:pt x="3772668" y="5021018"/>
                </a:moveTo>
                <a:lnTo>
                  <a:pt x="3772670" y="5021035"/>
                </a:lnTo>
                <a:lnTo>
                  <a:pt x="3772673" y="5021047"/>
                </a:lnTo>
                <a:lnTo>
                  <a:pt x="3772670" y="5021034"/>
                </a:lnTo>
                <a:close/>
                <a:moveTo>
                  <a:pt x="3761032" y="4843434"/>
                </a:moveTo>
                <a:lnTo>
                  <a:pt x="3760631" y="4854130"/>
                </a:lnTo>
                <a:lnTo>
                  <a:pt x="3761287" y="4871798"/>
                </a:lnTo>
                <a:close/>
                <a:moveTo>
                  <a:pt x="3384337" y="3767524"/>
                </a:moveTo>
                <a:cubicBezTo>
                  <a:pt x="3365220" y="3769262"/>
                  <a:pt x="3346103" y="3782585"/>
                  <a:pt x="3346103" y="3782585"/>
                </a:cubicBezTo>
                <a:cubicBezTo>
                  <a:pt x="3269632" y="3759413"/>
                  <a:pt x="3160723" y="3891497"/>
                  <a:pt x="3160723" y="3891497"/>
                </a:cubicBezTo>
                <a:cubicBezTo>
                  <a:pt x="2998516" y="4130753"/>
                  <a:pt x="2876227" y="4281745"/>
                  <a:pt x="2789975" y="4375909"/>
                </a:cubicBezTo>
                <a:lnTo>
                  <a:pt x="2780135" y="4386371"/>
                </a:lnTo>
                <a:lnTo>
                  <a:pt x="2777987" y="4376117"/>
                </a:lnTo>
                <a:lnTo>
                  <a:pt x="2780259" y="4386964"/>
                </a:lnTo>
                <a:lnTo>
                  <a:pt x="2813776" y="4528044"/>
                </a:lnTo>
                <a:lnTo>
                  <a:pt x="2780260" y="4386966"/>
                </a:lnTo>
                <a:lnTo>
                  <a:pt x="2780140" y="4386393"/>
                </a:lnTo>
                <a:lnTo>
                  <a:pt x="2780260" y="4386964"/>
                </a:lnTo>
                <a:cubicBezTo>
                  <a:pt x="2795688" y="4456554"/>
                  <a:pt x="2811475" y="4523428"/>
                  <a:pt x="2827406" y="4585415"/>
                </a:cubicBezTo>
                <a:cubicBezTo>
                  <a:pt x="2827406" y="4585415"/>
                  <a:pt x="2887654" y="4784698"/>
                  <a:pt x="2980344" y="4916780"/>
                </a:cubicBezTo>
                <a:cubicBezTo>
                  <a:pt x="2996564" y="4937636"/>
                  <a:pt x="3186578" y="5183264"/>
                  <a:pt x="3179627" y="5435843"/>
                </a:cubicBezTo>
                <a:lnTo>
                  <a:pt x="3179738" y="5446344"/>
                </a:lnTo>
                <a:lnTo>
                  <a:pt x="3179858" y="5457884"/>
                </a:lnTo>
                <a:lnTo>
                  <a:pt x="3177050" y="5492431"/>
                </a:lnTo>
                <a:cubicBezTo>
                  <a:pt x="3165083" y="5587080"/>
                  <a:pt x="3108227" y="5771590"/>
                  <a:pt x="2859847" y="5869169"/>
                </a:cubicBezTo>
                <a:lnTo>
                  <a:pt x="2850578" y="5871485"/>
                </a:lnTo>
                <a:lnTo>
                  <a:pt x="2723128" y="5887707"/>
                </a:lnTo>
                <a:lnTo>
                  <a:pt x="2723137" y="5887707"/>
                </a:lnTo>
                <a:lnTo>
                  <a:pt x="2730081" y="5887707"/>
                </a:lnTo>
                <a:lnTo>
                  <a:pt x="3527214" y="5883072"/>
                </a:lnTo>
                <a:cubicBezTo>
                  <a:pt x="3557337" y="5878438"/>
                  <a:pt x="3860898" y="5834409"/>
                  <a:pt x="3860898" y="5593415"/>
                </a:cubicBezTo>
                <a:lnTo>
                  <a:pt x="3861133" y="5581911"/>
                </a:lnTo>
                <a:lnTo>
                  <a:pt x="3861133" y="5581912"/>
                </a:lnTo>
                <a:lnTo>
                  <a:pt x="3861134" y="5581911"/>
                </a:lnTo>
                <a:cubicBezTo>
                  <a:pt x="3861513" y="5533312"/>
                  <a:pt x="3855683" y="5339677"/>
                  <a:pt x="3738082" y="5153139"/>
                </a:cubicBezTo>
                <a:lnTo>
                  <a:pt x="3732433" y="5140760"/>
                </a:lnTo>
                <a:lnTo>
                  <a:pt x="3732384" y="5140652"/>
                </a:lnTo>
                <a:lnTo>
                  <a:pt x="3731127" y="5137087"/>
                </a:lnTo>
                <a:lnTo>
                  <a:pt x="3731128" y="5137089"/>
                </a:lnTo>
                <a:lnTo>
                  <a:pt x="3721174" y="5108858"/>
                </a:lnTo>
                <a:lnTo>
                  <a:pt x="3720583" y="5106469"/>
                </a:lnTo>
                <a:lnTo>
                  <a:pt x="3720154" y="5104735"/>
                </a:lnTo>
                <a:lnTo>
                  <a:pt x="3720155" y="5104739"/>
                </a:lnTo>
                <a:lnTo>
                  <a:pt x="3708063" y="5055829"/>
                </a:lnTo>
                <a:cubicBezTo>
                  <a:pt x="3703777" y="5034399"/>
                  <a:pt x="3699776" y="5009108"/>
                  <a:pt x="3696662" y="4979636"/>
                </a:cubicBezTo>
                <a:lnTo>
                  <a:pt x="3691720" y="4897282"/>
                </a:lnTo>
                <a:lnTo>
                  <a:pt x="3691720" y="4897290"/>
                </a:lnTo>
                <a:lnTo>
                  <a:pt x="3691169" y="4888099"/>
                </a:lnTo>
                <a:lnTo>
                  <a:pt x="3690584" y="4878351"/>
                </a:lnTo>
                <a:lnTo>
                  <a:pt x="3693440" y="4750059"/>
                </a:lnTo>
                <a:lnTo>
                  <a:pt x="3693439" y="4750071"/>
                </a:lnTo>
                <a:lnTo>
                  <a:pt x="3693440" y="4750058"/>
                </a:lnTo>
                <a:lnTo>
                  <a:pt x="3693440" y="4750048"/>
                </a:lnTo>
                <a:cubicBezTo>
                  <a:pt x="3699125" y="4655077"/>
                  <a:pt x="3713173" y="4540808"/>
                  <a:pt x="3740401" y="4404670"/>
                </a:cubicBezTo>
                <a:lnTo>
                  <a:pt x="3740571" y="4404435"/>
                </a:lnTo>
                <a:lnTo>
                  <a:pt x="3706071" y="4362586"/>
                </a:lnTo>
                <a:cubicBezTo>
                  <a:pt x="3524240" y="4115257"/>
                  <a:pt x="3422570" y="3821979"/>
                  <a:pt x="3422570" y="3821979"/>
                </a:cubicBezTo>
                <a:cubicBezTo>
                  <a:pt x="3422570" y="3775635"/>
                  <a:pt x="3403453" y="3765786"/>
                  <a:pt x="3384337" y="3767524"/>
                </a:cubicBezTo>
                <a:close/>
                <a:moveTo>
                  <a:pt x="2542383" y="3241413"/>
                </a:moveTo>
                <a:cubicBezTo>
                  <a:pt x="2523845" y="3243729"/>
                  <a:pt x="2509942" y="3262267"/>
                  <a:pt x="2512260" y="3280805"/>
                </a:cubicBezTo>
                <a:cubicBezTo>
                  <a:pt x="2512260" y="3288915"/>
                  <a:pt x="2602741" y="3912654"/>
                  <a:pt x="2712294" y="4403775"/>
                </a:cubicBezTo>
                <a:lnTo>
                  <a:pt x="2720978" y="4440058"/>
                </a:lnTo>
                <a:lnTo>
                  <a:pt x="2776921" y="4371033"/>
                </a:lnTo>
                <a:lnTo>
                  <a:pt x="2735259" y="4172222"/>
                </a:lnTo>
                <a:cubicBezTo>
                  <a:pt x="2648253" y="3735131"/>
                  <a:pt x="2581778" y="3278488"/>
                  <a:pt x="2581778" y="3271536"/>
                </a:cubicBezTo>
                <a:cubicBezTo>
                  <a:pt x="2579459" y="3252998"/>
                  <a:pt x="2560921" y="3239095"/>
                  <a:pt x="2542383" y="3241413"/>
                </a:cubicBezTo>
                <a:close/>
                <a:moveTo>
                  <a:pt x="2168787" y="3080089"/>
                </a:moveTo>
                <a:cubicBezTo>
                  <a:pt x="2151815" y="3079410"/>
                  <a:pt x="2129548" y="3089729"/>
                  <a:pt x="2101741" y="3124488"/>
                </a:cubicBezTo>
                <a:cubicBezTo>
                  <a:pt x="2101741" y="3124488"/>
                  <a:pt x="2057714" y="3316820"/>
                  <a:pt x="1992831" y="3386337"/>
                </a:cubicBezTo>
                <a:cubicBezTo>
                  <a:pt x="1992831" y="3386337"/>
                  <a:pt x="1951121" y="3474393"/>
                  <a:pt x="1819037" y="3520738"/>
                </a:cubicBezTo>
                <a:lnTo>
                  <a:pt x="1814402" y="3652819"/>
                </a:lnTo>
                <a:lnTo>
                  <a:pt x="1888554" y="3669041"/>
                </a:lnTo>
                <a:lnTo>
                  <a:pt x="1939533" y="3722337"/>
                </a:lnTo>
                <a:cubicBezTo>
                  <a:pt x="1939533" y="3722337"/>
                  <a:pt x="1981244" y="3757097"/>
                  <a:pt x="2009051" y="3710752"/>
                </a:cubicBezTo>
                <a:cubicBezTo>
                  <a:pt x="2009051" y="3710752"/>
                  <a:pt x="2009051" y="3615743"/>
                  <a:pt x="2108693" y="3622696"/>
                </a:cubicBezTo>
                <a:cubicBezTo>
                  <a:pt x="2108693" y="3622696"/>
                  <a:pt x="2161989" y="3629647"/>
                  <a:pt x="2166623" y="3564764"/>
                </a:cubicBezTo>
                <a:cubicBezTo>
                  <a:pt x="2166623" y="3564764"/>
                  <a:pt x="2159673" y="3523054"/>
                  <a:pt x="2217603" y="3476709"/>
                </a:cubicBezTo>
                <a:lnTo>
                  <a:pt x="2419204" y="3326089"/>
                </a:lnTo>
                <a:cubicBezTo>
                  <a:pt x="2419204" y="3326089"/>
                  <a:pt x="2215287" y="3159247"/>
                  <a:pt x="2210652" y="3112903"/>
                </a:cubicBezTo>
                <a:cubicBezTo>
                  <a:pt x="2210652" y="3112903"/>
                  <a:pt x="2197074" y="3081221"/>
                  <a:pt x="2168787" y="3080089"/>
                </a:cubicBezTo>
                <a:close/>
                <a:moveTo>
                  <a:pt x="4736448" y="2146033"/>
                </a:moveTo>
                <a:cubicBezTo>
                  <a:pt x="4750930" y="2148349"/>
                  <a:pt x="4759619" y="2155880"/>
                  <a:pt x="4759619" y="2155880"/>
                </a:cubicBezTo>
                <a:cubicBezTo>
                  <a:pt x="4824502" y="2197591"/>
                  <a:pt x="4766572" y="2255523"/>
                  <a:pt x="4766572" y="2255523"/>
                </a:cubicBezTo>
                <a:lnTo>
                  <a:pt x="4422563" y="2763414"/>
                </a:lnTo>
                <a:lnTo>
                  <a:pt x="4399870" y="2748805"/>
                </a:lnTo>
                <a:cubicBezTo>
                  <a:pt x="4379015" y="2733453"/>
                  <a:pt x="4358739" y="2713177"/>
                  <a:pt x="4361056" y="2693480"/>
                </a:cubicBezTo>
                <a:cubicBezTo>
                  <a:pt x="4361056" y="2693480"/>
                  <a:pt x="4395814" y="2593840"/>
                  <a:pt x="4298489" y="2605425"/>
                </a:cubicBezTo>
                <a:cubicBezTo>
                  <a:pt x="4298489" y="2605425"/>
                  <a:pt x="4285455" y="2598909"/>
                  <a:pt x="4236902" y="2622045"/>
                </a:cubicBezTo>
                <a:lnTo>
                  <a:pt x="4205003" y="2639946"/>
                </a:lnTo>
                <a:lnTo>
                  <a:pt x="4213619" y="2615853"/>
                </a:lnTo>
                <a:cubicBezTo>
                  <a:pt x="4223178" y="2598474"/>
                  <a:pt x="4233606" y="2591522"/>
                  <a:pt x="4233606" y="2591522"/>
                </a:cubicBezTo>
                <a:lnTo>
                  <a:pt x="4678517" y="2167467"/>
                </a:lnTo>
                <a:cubicBezTo>
                  <a:pt x="4701690" y="2146612"/>
                  <a:pt x="4721965" y="2143716"/>
                  <a:pt x="4736448" y="2146033"/>
                </a:cubicBezTo>
                <a:close/>
                <a:moveTo>
                  <a:pt x="2679023" y="1316748"/>
                </a:moveTo>
                <a:cubicBezTo>
                  <a:pt x="2670623" y="1319935"/>
                  <a:pt x="2663672" y="1326308"/>
                  <a:pt x="2660196" y="1335577"/>
                </a:cubicBezTo>
                <a:cubicBezTo>
                  <a:pt x="2657878" y="1342527"/>
                  <a:pt x="2595313" y="1488515"/>
                  <a:pt x="2599948" y="1592789"/>
                </a:cubicBezTo>
                <a:cubicBezTo>
                  <a:pt x="2599948" y="1599742"/>
                  <a:pt x="2616167" y="1785122"/>
                  <a:pt x="2727395" y="1942694"/>
                </a:cubicBezTo>
                <a:cubicBezTo>
                  <a:pt x="2729714" y="1942694"/>
                  <a:pt x="2801547" y="2063191"/>
                  <a:pt x="2796913" y="2220763"/>
                </a:cubicBezTo>
                <a:cubicBezTo>
                  <a:pt x="2796913" y="2239301"/>
                  <a:pt x="2810816" y="2255521"/>
                  <a:pt x="2831673" y="2255521"/>
                </a:cubicBezTo>
                <a:cubicBezTo>
                  <a:pt x="2850210" y="2255521"/>
                  <a:pt x="2866430" y="2241617"/>
                  <a:pt x="2866430" y="2223079"/>
                </a:cubicBezTo>
                <a:cubicBezTo>
                  <a:pt x="2871064" y="2044653"/>
                  <a:pt x="2792278" y="1912569"/>
                  <a:pt x="2787644" y="1905618"/>
                </a:cubicBezTo>
                <a:cubicBezTo>
                  <a:pt x="2685685" y="1761949"/>
                  <a:pt x="2669465" y="1588155"/>
                  <a:pt x="2669465" y="1588155"/>
                </a:cubicBezTo>
                <a:cubicBezTo>
                  <a:pt x="2667147" y="1500100"/>
                  <a:pt x="2725077" y="1365699"/>
                  <a:pt x="2725077" y="1363383"/>
                </a:cubicBezTo>
                <a:cubicBezTo>
                  <a:pt x="2732030" y="1344845"/>
                  <a:pt x="2725077" y="1323989"/>
                  <a:pt x="2706541" y="1317039"/>
                </a:cubicBezTo>
                <a:cubicBezTo>
                  <a:pt x="2697272" y="1313562"/>
                  <a:pt x="2687424" y="1313562"/>
                  <a:pt x="2679023" y="1316748"/>
                </a:cubicBezTo>
                <a:close/>
                <a:moveTo>
                  <a:pt x="3661900" y="43514"/>
                </a:moveTo>
                <a:cubicBezTo>
                  <a:pt x="3687603" y="44654"/>
                  <a:pt x="3700637" y="51823"/>
                  <a:pt x="3700637" y="51823"/>
                </a:cubicBezTo>
                <a:cubicBezTo>
                  <a:pt x="3916142" y="151464"/>
                  <a:pt x="3967122" y="290498"/>
                  <a:pt x="3967122" y="290498"/>
                </a:cubicBezTo>
                <a:lnTo>
                  <a:pt x="3955534" y="436486"/>
                </a:lnTo>
                <a:lnTo>
                  <a:pt x="3917409" y="423225"/>
                </a:lnTo>
                <a:lnTo>
                  <a:pt x="3915737" y="421250"/>
                </a:lnTo>
                <a:cubicBezTo>
                  <a:pt x="3871963" y="370741"/>
                  <a:pt x="3744044" y="234060"/>
                  <a:pt x="3559208" y="129965"/>
                </a:cubicBezTo>
                <a:lnTo>
                  <a:pt x="3496142" y="100266"/>
                </a:lnTo>
                <a:lnTo>
                  <a:pt x="3547157" y="71375"/>
                </a:lnTo>
                <a:cubicBezTo>
                  <a:pt x="3597828" y="47261"/>
                  <a:pt x="3636198" y="42373"/>
                  <a:pt x="3661900" y="43514"/>
                </a:cubicBezTo>
                <a:close/>
                <a:moveTo>
                  <a:pt x="3052075" y="570"/>
                </a:moveTo>
                <a:cubicBezTo>
                  <a:pt x="3056474" y="660"/>
                  <a:pt x="3058764" y="841"/>
                  <a:pt x="3058764" y="841"/>
                </a:cubicBezTo>
                <a:cubicBezTo>
                  <a:pt x="3186213" y="-4952"/>
                  <a:pt x="3304537" y="19669"/>
                  <a:pt x="3410334" y="59859"/>
                </a:cubicBezTo>
                <a:lnTo>
                  <a:pt x="3496142" y="100266"/>
                </a:lnTo>
                <a:lnTo>
                  <a:pt x="3492399" y="102386"/>
                </a:lnTo>
                <a:cubicBezTo>
                  <a:pt x="3472788" y="115186"/>
                  <a:pt x="3451825" y="130610"/>
                  <a:pt x="3429521" y="149148"/>
                </a:cubicBezTo>
                <a:lnTo>
                  <a:pt x="3290487" y="283548"/>
                </a:lnTo>
                <a:lnTo>
                  <a:pt x="3306706" y="325258"/>
                </a:lnTo>
                <a:lnTo>
                  <a:pt x="3302072" y="366969"/>
                </a:lnTo>
                <a:lnTo>
                  <a:pt x="3248776" y="441121"/>
                </a:lnTo>
                <a:lnTo>
                  <a:pt x="3202431" y="448071"/>
                </a:lnTo>
                <a:lnTo>
                  <a:pt x="3163037" y="420264"/>
                </a:lnTo>
                <a:cubicBezTo>
                  <a:pt x="3163037" y="420264"/>
                  <a:pt x="3135230" y="401726"/>
                  <a:pt x="3112058" y="431852"/>
                </a:cubicBezTo>
                <a:lnTo>
                  <a:pt x="3024002" y="554664"/>
                </a:lnTo>
                <a:cubicBezTo>
                  <a:pt x="3024002" y="554664"/>
                  <a:pt x="3012417" y="589424"/>
                  <a:pt x="2961438" y="594059"/>
                </a:cubicBezTo>
                <a:cubicBezTo>
                  <a:pt x="2961438" y="594059"/>
                  <a:pt x="2595314" y="589424"/>
                  <a:pt x="2609215" y="992625"/>
                </a:cubicBezTo>
                <a:cubicBezTo>
                  <a:pt x="2609215" y="992625"/>
                  <a:pt x="2604583" y="1298501"/>
                  <a:pt x="2928997" y="1321673"/>
                </a:cubicBezTo>
                <a:cubicBezTo>
                  <a:pt x="2928997" y="1321673"/>
                  <a:pt x="3281218" y="1328624"/>
                  <a:pt x="3315975" y="992625"/>
                </a:cubicBezTo>
                <a:cubicBezTo>
                  <a:pt x="3315975" y="992625"/>
                  <a:pt x="3339147" y="846637"/>
                  <a:pt x="3253411" y="749313"/>
                </a:cubicBezTo>
                <a:cubicBezTo>
                  <a:pt x="3253411" y="749313"/>
                  <a:pt x="3225604" y="719190"/>
                  <a:pt x="3248776" y="698333"/>
                </a:cubicBezTo>
                <a:lnTo>
                  <a:pt x="3334513" y="605644"/>
                </a:lnTo>
                <a:cubicBezTo>
                  <a:pt x="3334513" y="605644"/>
                  <a:pt x="3350735" y="594059"/>
                  <a:pt x="3334513" y="559299"/>
                </a:cubicBezTo>
                <a:lnTo>
                  <a:pt x="3304390" y="519907"/>
                </a:lnTo>
                <a:lnTo>
                  <a:pt x="3373907" y="434168"/>
                </a:lnTo>
                <a:lnTo>
                  <a:pt x="3415618" y="415630"/>
                </a:lnTo>
                <a:lnTo>
                  <a:pt x="3457328" y="445755"/>
                </a:lnTo>
                <a:cubicBezTo>
                  <a:pt x="3457328" y="445755"/>
                  <a:pt x="3441106" y="457340"/>
                  <a:pt x="3508307" y="417948"/>
                </a:cubicBezTo>
                <a:lnTo>
                  <a:pt x="3744666" y="271960"/>
                </a:lnTo>
                <a:lnTo>
                  <a:pt x="3902239" y="417948"/>
                </a:lnTo>
                <a:lnTo>
                  <a:pt x="3917409" y="423225"/>
                </a:lnTo>
                <a:lnTo>
                  <a:pt x="3928155" y="435919"/>
                </a:lnTo>
                <a:cubicBezTo>
                  <a:pt x="3930944" y="439308"/>
                  <a:pt x="3932365" y="441118"/>
                  <a:pt x="3932365" y="441118"/>
                </a:cubicBezTo>
                <a:cubicBezTo>
                  <a:pt x="4034323" y="429533"/>
                  <a:pt x="4226656" y="772485"/>
                  <a:pt x="4226656" y="772485"/>
                </a:cubicBezTo>
                <a:cubicBezTo>
                  <a:pt x="4273001" y="839684"/>
                  <a:pt x="4307758" y="1043602"/>
                  <a:pt x="4307758" y="1043602"/>
                </a:cubicBezTo>
                <a:cubicBezTo>
                  <a:pt x="4349469" y="1194224"/>
                  <a:pt x="4284586" y="1326305"/>
                  <a:pt x="4284586" y="1326305"/>
                </a:cubicBezTo>
                <a:cubicBezTo>
                  <a:pt x="4335565" y="1117754"/>
                  <a:pt x="4238241" y="1133975"/>
                  <a:pt x="4238241" y="1133975"/>
                </a:cubicBezTo>
                <a:cubicBezTo>
                  <a:pt x="4240560" y="1215078"/>
                  <a:pt x="4164089" y="1326305"/>
                  <a:pt x="4164089" y="1326305"/>
                </a:cubicBezTo>
                <a:cubicBezTo>
                  <a:pt x="4171042" y="1233616"/>
                  <a:pt x="4113110" y="1226665"/>
                  <a:pt x="4113110" y="1226665"/>
                </a:cubicBezTo>
                <a:cubicBezTo>
                  <a:pt x="4113110" y="1349478"/>
                  <a:pt x="4055180" y="1388872"/>
                  <a:pt x="4055180" y="1388872"/>
                </a:cubicBezTo>
                <a:cubicBezTo>
                  <a:pt x="4085303" y="1323990"/>
                  <a:pt x="4038958" y="1300817"/>
                  <a:pt x="4038958" y="1300817"/>
                </a:cubicBezTo>
                <a:cubicBezTo>
                  <a:pt x="3981028" y="1453755"/>
                  <a:pt x="3779426" y="1574252"/>
                  <a:pt x="3779426" y="1574252"/>
                </a:cubicBezTo>
                <a:cubicBezTo>
                  <a:pt x="3712227" y="1615962"/>
                  <a:pt x="3682102" y="1655354"/>
                  <a:pt x="3682102" y="1655354"/>
                </a:cubicBezTo>
                <a:cubicBezTo>
                  <a:pt x="3647345" y="1713287"/>
                  <a:pt x="3665882" y="1921839"/>
                  <a:pt x="3665882" y="1921839"/>
                </a:cubicBezTo>
                <a:cubicBezTo>
                  <a:pt x="3668199" y="1995991"/>
                  <a:pt x="3626488" y="1991356"/>
                  <a:pt x="3626488" y="1991356"/>
                </a:cubicBezTo>
                <a:lnTo>
                  <a:pt x="3515260" y="2002941"/>
                </a:lnTo>
                <a:cubicBezTo>
                  <a:pt x="3510626" y="2088680"/>
                  <a:pt x="3487453" y="2077093"/>
                  <a:pt x="3487453" y="2077093"/>
                </a:cubicBezTo>
                <a:cubicBezTo>
                  <a:pt x="3429523" y="2060873"/>
                  <a:pt x="3417936" y="2088680"/>
                  <a:pt x="3417936" y="2088680"/>
                </a:cubicBezTo>
                <a:cubicBezTo>
                  <a:pt x="3417936" y="2135025"/>
                  <a:pt x="3387813" y="2146610"/>
                  <a:pt x="3387813" y="2146610"/>
                </a:cubicBezTo>
                <a:cubicBezTo>
                  <a:pt x="3346103" y="2165148"/>
                  <a:pt x="3306708" y="2141976"/>
                  <a:pt x="3306708" y="2141976"/>
                </a:cubicBezTo>
                <a:cubicBezTo>
                  <a:pt x="3295123" y="2172101"/>
                  <a:pt x="3288170" y="2211493"/>
                  <a:pt x="3288170" y="2211493"/>
                </a:cubicBezTo>
                <a:cubicBezTo>
                  <a:pt x="3230240" y="2304183"/>
                  <a:pt x="3144501" y="2223080"/>
                  <a:pt x="3144501" y="2223080"/>
                </a:cubicBezTo>
                <a:cubicBezTo>
                  <a:pt x="3109744" y="2162832"/>
                  <a:pt x="3051811" y="2169783"/>
                  <a:pt x="3051811" y="2169783"/>
                </a:cubicBezTo>
                <a:cubicBezTo>
                  <a:pt x="2942902" y="2190639"/>
                  <a:pt x="2959121" y="2313452"/>
                  <a:pt x="2959121" y="2313452"/>
                </a:cubicBezTo>
                <a:cubicBezTo>
                  <a:pt x="2959121" y="2429314"/>
                  <a:pt x="3040226" y="2445536"/>
                  <a:pt x="3040226" y="2445536"/>
                </a:cubicBezTo>
                <a:lnTo>
                  <a:pt x="3241825" y="2614694"/>
                </a:lnTo>
                <a:lnTo>
                  <a:pt x="3276585" y="2656404"/>
                </a:lnTo>
                <a:cubicBezTo>
                  <a:pt x="3410985" y="2540542"/>
                  <a:pt x="3531482" y="2563714"/>
                  <a:pt x="3531482" y="2563714"/>
                </a:cubicBezTo>
                <a:cubicBezTo>
                  <a:pt x="3867482" y="2596156"/>
                  <a:pt x="3967124" y="2869591"/>
                  <a:pt x="3967124" y="2869591"/>
                </a:cubicBezTo>
                <a:lnTo>
                  <a:pt x="4006516" y="2869591"/>
                </a:lnTo>
                <a:cubicBezTo>
                  <a:pt x="4041276" y="2783854"/>
                  <a:pt x="4175677" y="2656404"/>
                  <a:pt x="4175677" y="2656404"/>
                </a:cubicBezTo>
                <a:lnTo>
                  <a:pt x="4205003" y="2639946"/>
                </a:lnTo>
                <a:lnTo>
                  <a:pt x="4201345" y="2650177"/>
                </a:lnTo>
                <a:cubicBezTo>
                  <a:pt x="4198412" y="2664515"/>
                  <a:pt x="4197108" y="2681894"/>
                  <a:pt x="4198846" y="2702749"/>
                </a:cubicBezTo>
                <a:cubicBezTo>
                  <a:pt x="4198846" y="2702749"/>
                  <a:pt x="4240556" y="2783854"/>
                  <a:pt x="4187261" y="2848737"/>
                </a:cubicBezTo>
                <a:lnTo>
                  <a:pt x="4082983" y="2969234"/>
                </a:lnTo>
                <a:cubicBezTo>
                  <a:pt x="4082983" y="2969234"/>
                  <a:pt x="4036638" y="3031798"/>
                  <a:pt x="4078349" y="3092046"/>
                </a:cubicBezTo>
                <a:lnTo>
                  <a:pt x="4117743" y="3138391"/>
                </a:lnTo>
                <a:cubicBezTo>
                  <a:pt x="4117743" y="3138391"/>
                  <a:pt x="4147866" y="3177786"/>
                  <a:pt x="4226653" y="3052654"/>
                </a:cubicBezTo>
                <a:lnTo>
                  <a:pt x="4422563" y="2763414"/>
                </a:lnTo>
                <a:lnTo>
                  <a:pt x="4428835" y="2767452"/>
                </a:lnTo>
                <a:cubicBezTo>
                  <a:pt x="4436801" y="2771978"/>
                  <a:pt x="4442159" y="2774585"/>
                  <a:pt x="4442159" y="2774585"/>
                </a:cubicBezTo>
                <a:cubicBezTo>
                  <a:pt x="4488504" y="2774585"/>
                  <a:pt x="4446793" y="2874225"/>
                  <a:pt x="4446793" y="2874225"/>
                </a:cubicBezTo>
                <a:cubicBezTo>
                  <a:pt x="4432890" y="2904350"/>
                  <a:pt x="4463015" y="2950695"/>
                  <a:pt x="4463015" y="2950695"/>
                </a:cubicBezTo>
                <a:cubicBezTo>
                  <a:pt x="4527898" y="2978502"/>
                  <a:pt x="4493138" y="3036432"/>
                  <a:pt x="4493138" y="3036432"/>
                </a:cubicBezTo>
                <a:cubicBezTo>
                  <a:pt x="4446793" y="3071192"/>
                  <a:pt x="4428255" y="3145344"/>
                  <a:pt x="4428255" y="3145344"/>
                </a:cubicBezTo>
                <a:cubicBezTo>
                  <a:pt x="4386545" y="3265841"/>
                  <a:pt x="4312393" y="3307551"/>
                  <a:pt x="4312393" y="3307551"/>
                </a:cubicBezTo>
                <a:cubicBezTo>
                  <a:pt x="4578877" y="3516103"/>
                  <a:pt x="4887070" y="3949429"/>
                  <a:pt x="4887070" y="3949429"/>
                </a:cubicBezTo>
                <a:cubicBezTo>
                  <a:pt x="4907926" y="4056020"/>
                  <a:pt x="4914877" y="4141759"/>
                  <a:pt x="4914877" y="4141759"/>
                </a:cubicBezTo>
                <a:cubicBezTo>
                  <a:pt x="4910242" y="4382753"/>
                  <a:pt x="4845359" y="4598258"/>
                  <a:pt x="4845359" y="4598258"/>
                </a:cubicBezTo>
                <a:cubicBezTo>
                  <a:pt x="4898657" y="4776685"/>
                  <a:pt x="5095622" y="4938892"/>
                  <a:pt x="5095622" y="4938892"/>
                </a:cubicBezTo>
                <a:cubicBezTo>
                  <a:pt x="5160505" y="4880959"/>
                  <a:pt x="5230022" y="4874009"/>
                  <a:pt x="5230022" y="4874009"/>
                </a:cubicBezTo>
                <a:cubicBezTo>
                  <a:pt x="5320396" y="4885594"/>
                  <a:pt x="5408451" y="4890228"/>
                  <a:pt x="5408451" y="4890228"/>
                </a:cubicBezTo>
                <a:cubicBezTo>
                  <a:pt x="5554436" y="4899500"/>
                  <a:pt x="5658714" y="4836933"/>
                  <a:pt x="5658714" y="4836933"/>
                </a:cubicBezTo>
                <a:cubicBezTo>
                  <a:pt x="5765307" y="4776685"/>
                  <a:pt x="5793114" y="4853155"/>
                  <a:pt x="5793114" y="4853155"/>
                </a:cubicBezTo>
                <a:cubicBezTo>
                  <a:pt x="5816286" y="4911085"/>
                  <a:pt x="5742135" y="4992190"/>
                  <a:pt x="5742135" y="4992190"/>
                </a:cubicBezTo>
                <a:cubicBezTo>
                  <a:pt x="5832506" y="4989871"/>
                  <a:pt x="5943734" y="4938892"/>
                  <a:pt x="5943734" y="4938892"/>
                </a:cubicBezTo>
                <a:cubicBezTo>
                  <a:pt x="6048011" y="4864740"/>
                  <a:pt x="6249610" y="4834614"/>
                  <a:pt x="6249610" y="4834614"/>
                </a:cubicBezTo>
                <a:cubicBezTo>
                  <a:pt x="6377059" y="4799857"/>
                  <a:pt x="6358521" y="4920354"/>
                  <a:pt x="6358521" y="4920354"/>
                </a:cubicBezTo>
                <a:lnTo>
                  <a:pt x="6377059" y="4927304"/>
                </a:lnTo>
                <a:lnTo>
                  <a:pt x="6388645" y="4943526"/>
                </a:lnTo>
                <a:lnTo>
                  <a:pt x="6381694" y="4982918"/>
                </a:lnTo>
                <a:lnTo>
                  <a:pt x="6416451" y="5001456"/>
                </a:lnTo>
                <a:lnTo>
                  <a:pt x="6428039" y="5019994"/>
                </a:lnTo>
                <a:lnTo>
                  <a:pt x="6416451" y="5077926"/>
                </a:lnTo>
                <a:lnTo>
                  <a:pt x="6428039" y="5105733"/>
                </a:lnTo>
                <a:lnTo>
                  <a:pt x="6441943" y="5168298"/>
                </a:lnTo>
                <a:lnTo>
                  <a:pt x="6423405" y="5198423"/>
                </a:lnTo>
                <a:lnTo>
                  <a:pt x="6423405" y="5240133"/>
                </a:lnTo>
                <a:lnTo>
                  <a:pt x="6381694" y="5267940"/>
                </a:lnTo>
                <a:cubicBezTo>
                  <a:pt x="6316811" y="5291113"/>
                  <a:pt x="6177777" y="5402341"/>
                  <a:pt x="6177777" y="5402341"/>
                </a:cubicBezTo>
                <a:cubicBezTo>
                  <a:pt x="6075818" y="5513568"/>
                  <a:pt x="5906658" y="5536741"/>
                  <a:pt x="5906658" y="5536741"/>
                </a:cubicBezTo>
                <a:cubicBezTo>
                  <a:pt x="5605416" y="5578451"/>
                  <a:pt x="5408451" y="5733708"/>
                  <a:pt x="5408451" y="5733708"/>
                </a:cubicBezTo>
                <a:cubicBezTo>
                  <a:pt x="5223072" y="5937623"/>
                  <a:pt x="5079402" y="5895915"/>
                  <a:pt x="5079402" y="5895915"/>
                </a:cubicBezTo>
                <a:cubicBezTo>
                  <a:pt x="4928780" y="5898231"/>
                  <a:pt x="4870850" y="5694314"/>
                  <a:pt x="4870850" y="5694314"/>
                </a:cubicBezTo>
                <a:cubicBezTo>
                  <a:pt x="4856947" y="5546010"/>
                  <a:pt x="4748035" y="5620162"/>
                  <a:pt x="4748035" y="5620162"/>
                </a:cubicBezTo>
                <a:lnTo>
                  <a:pt x="4666933" y="5701264"/>
                </a:lnTo>
                <a:cubicBezTo>
                  <a:pt x="4534848" y="5851886"/>
                  <a:pt x="4372641" y="5752243"/>
                  <a:pt x="4372641" y="5752243"/>
                </a:cubicBezTo>
                <a:cubicBezTo>
                  <a:pt x="4254463" y="5682726"/>
                  <a:pt x="4284586" y="5381484"/>
                  <a:pt x="4284586" y="5381484"/>
                </a:cubicBezTo>
                <a:cubicBezTo>
                  <a:pt x="4191896" y="4994506"/>
                  <a:pt x="3913827" y="4582036"/>
                  <a:pt x="3913827" y="4582036"/>
                </a:cubicBezTo>
                <a:cubicBezTo>
                  <a:pt x="3875013" y="4552202"/>
                  <a:pt x="3838227" y="4517950"/>
                  <a:pt x="3803568" y="4480852"/>
                </a:cubicBezTo>
                <a:lnTo>
                  <a:pt x="3800007" y="4476532"/>
                </a:lnTo>
                <a:lnTo>
                  <a:pt x="3780527" y="4590443"/>
                </a:lnTo>
                <a:lnTo>
                  <a:pt x="3780525" y="4590467"/>
                </a:lnTo>
                <a:lnTo>
                  <a:pt x="3765094" y="4735131"/>
                </a:lnTo>
                <a:lnTo>
                  <a:pt x="3765092" y="4735183"/>
                </a:lnTo>
                <a:lnTo>
                  <a:pt x="3765094" y="4735132"/>
                </a:lnTo>
                <a:lnTo>
                  <a:pt x="3765902" y="4727558"/>
                </a:lnTo>
                <a:lnTo>
                  <a:pt x="3763880" y="4767502"/>
                </a:lnTo>
                <a:lnTo>
                  <a:pt x="3761087" y="4841968"/>
                </a:lnTo>
                <a:lnTo>
                  <a:pt x="3761604" y="4880319"/>
                </a:lnTo>
                <a:lnTo>
                  <a:pt x="3764152" y="4948933"/>
                </a:lnTo>
                <a:lnTo>
                  <a:pt x="3765139" y="4957284"/>
                </a:lnTo>
                <a:lnTo>
                  <a:pt x="3763636" y="4934981"/>
                </a:lnTo>
                <a:lnTo>
                  <a:pt x="3766230" y="4966518"/>
                </a:lnTo>
                <a:lnTo>
                  <a:pt x="3771090" y="5007656"/>
                </a:lnTo>
                <a:lnTo>
                  <a:pt x="3774769" y="5031180"/>
                </a:lnTo>
                <a:lnTo>
                  <a:pt x="3781007" y="5061338"/>
                </a:lnTo>
                <a:lnTo>
                  <a:pt x="3784037" y="5074110"/>
                </a:lnTo>
                <a:lnTo>
                  <a:pt x="3782356" y="5067859"/>
                </a:lnTo>
                <a:lnTo>
                  <a:pt x="3783197" y="5071928"/>
                </a:lnTo>
                <a:lnTo>
                  <a:pt x="3790925" y="5097158"/>
                </a:lnTo>
                <a:lnTo>
                  <a:pt x="3792279" y="5101288"/>
                </a:lnTo>
                <a:lnTo>
                  <a:pt x="3791572" y="5099273"/>
                </a:lnTo>
                <a:lnTo>
                  <a:pt x="3792746" y="5103106"/>
                </a:lnTo>
                <a:cubicBezTo>
                  <a:pt x="3795435" y="5110379"/>
                  <a:pt x="3797462" y="5114615"/>
                  <a:pt x="3798331" y="5116063"/>
                </a:cubicBezTo>
                <a:lnTo>
                  <a:pt x="3798364" y="5116122"/>
                </a:lnTo>
                <a:lnTo>
                  <a:pt x="3798347" y="5116093"/>
                </a:lnTo>
                <a:lnTo>
                  <a:pt x="3841530" y="5195336"/>
                </a:lnTo>
                <a:lnTo>
                  <a:pt x="3838161" y="5187944"/>
                </a:lnTo>
                <a:lnTo>
                  <a:pt x="3840723" y="5192568"/>
                </a:lnTo>
                <a:lnTo>
                  <a:pt x="3843401" y="5198769"/>
                </a:lnTo>
                <a:lnTo>
                  <a:pt x="3845921" y="5203395"/>
                </a:lnTo>
                <a:lnTo>
                  <a:pt x="3852185" y="5218716"/>
                </a:lnTo>
                <a:lnTo>
                  <a:pt x="3864731" y="5246247"/>
                </a:lnTo>
                <a:lnTo>
                  <a:pt x="3867285" y="5254086"/>
                </a:lnTo>
                <a:lnTo>
                  <a:pt x="3855237" y="5226182"/>
                </a:lnTo>
                <a:lnTo>
                  <a:pt x="3869801" y="5261806"/>
                </a:lnTo>
                <a:lnTo>
                  <a:pt x="3867285" y="5254086"/>
                </a:lnTo>
                <a:lnTo>
                  <a:pt x="3873002" y="5267325"/>
                </a:lnTo>
                <a:lnTo>
                  <a:pt x="3876971" y="5279345"/>
                </a:lnTo>
                <a:lnTo>
                  <a:pt x="3880558" y="5288119"/>
                </a:lnTo>
                <a:lnTo>
                  <a:pt x="3887016" y="5309765"/>
                </a:lnTo>
                <a:lnTo>
                  <a:pt x="3896534" y="5338590"/>
                </a:lnTo>
                <a:lnTo>
                  <a:pt x="3900713" y="5355679"/>
                </a:lnTo>
                <a:lnTo>
                  <a:pt x="3904278" y="5367630"/>
                </a:lnTo>
                <a:lnTo>
                  <a:pt x="3907819" y="5384732"/>
                </a:lnTo>
                <a:lnTo>
                  <a:pt x="3912682" y="5404615"/>
                </a:lnTo>
                <a:lnTo>
                  <a:pt x="3916297" y="5425687"/>
                </a:lnTo>
                <a:lnTo>
                  <a:pt x="3919119" y="5439319"/>
                </a:lnTo>
                <a:lnTo>
                  <a:pt x="3920656" y="5451099"/>
                </a:lnTo>
                <a:lnTo>
                  <a:pt x="3922811" y="5463655"/>
                </a:lnTo>
                <a:lnTo>
                  <a:pt x="3923396" y="5469029"/>
                </a:lnTo>
                <a:lnTo>
                  <a:pt x="3922100" y="5462160"/>
                </a:lnTo>
                <a:lnTo>
                  <a:pt x="3925391" y="5487370"/>
                </a:lnTo>
                <a:lnTo>
                  <a:pt x="3923396" y="5469029"/>
                </a:lnTo>
                <a:lnTo>
                  <a:pt x="3923846" y="5471418"/>
                </a:lnTo>
                <a:lnTo>
                  <a:pt x="3925984" y="5491912"/>
                </a:lnTo>
                <a:lnTo>
                  <a:pt x="3927116" y="5500582"/>
                </a:lnTo>
                <a:lnTo>
                  <a:pt x="3927510" y="5506529"/>
                </a:lnTo>
                <a:lnTo>
                  <a:pt x="3928283" y="5513946"/>
                </a:lnTo>
                <a:lnTo>
                  <a:pt x="3927561" y="5507308"/>
                </a:lnTo>
                <a:lnTo>
                  <a:pt x="3929661" y="5539050"/>
                </a:lnTo>
                <a:lnTo>
                  <a:pt x="3928286" y="5513976"/>
                </a:lnTo>
                <a:lnTo>
                  <a:pt x="3930307" y="5548810"/>
                </a:lnTo>
                <a:lnTo>
                  <a:pt x="3930341" y="5551457"/>
                </a:lnTo>
                <a:lnTo>
                  <a:pt x="3930341" y="5551462"/>
                </a:lnTo>
                <a:lnTo>
                  <a:pt x="3930341" y="5551461"/>
                </a:lnTo>
                <a:lnTo>
                  <a:pt x="3930728" y="5581396"/>
                </a:lnTo>
                <a:cubicBezTo>
                  <a:pt x="3930633" y="5589361"/>
                  <a:pt x="3930415" y="5594286"/>
                  <a:pt x="3930415" y="5595734"/>
                </a:cubicBezTo>
                <a:cubicBezTo>
                  <a:pt x="3930415" y="5841362"/>
                  <a:pt x="3670884" y="5936368"/>
                  <a:pt x="3531849" y="5952590"/>
                </a:cubicBezTo>
                <a:lnTo>
                  <a:pt x="3527214" y="5952590"/>
                </a:lnTo>
                <a:lnTo>
                  <a:pt x="2732397" y="5959540"/>
                </a:lnTo>
                <a:cubicBezTo>
                  <a:pt x="2642026" y="5957224"/>
                  <a:pt x="2588728" y="5947955"/>
                  <a:pt x="2579459" y="5906245"/>
                </a:cubicBezTo>
                <a:cubicBezTo>
                  <a:pt x="2575984" y="5887707"/>
                  <a:pt x="2584095" y="5872066"/>
                  <a:pt x="2597129" y="5859320"/>
                </a:cubicBezTo>
                <a:lnTo>
                  <a:pt x="2603445" y="5855368"/>
                </a:lnTo>
                <a:lnTo>
                  <a:pt x="2607725" y="5850306"/>
                </a:lnTo>
                <a:lnTo>
                  <a:pt x="2644327" y="5829784"/>
                </a:lnTo>
                <a:lnTo>
                  <a:pt x="2644342" y="5829774"/>
                </a:lnTo>
                <a:lnTo>
                  <a:pt x="2648977" y="5827458"/>
                </a:lnTo>
                <a:lnTo>
                  <a:pt x="2838991" y="5804286"/>
                </a:lnTo>
                <a:lnTo>
                  <a:pt x="2924459" y="5760242"/>
                </a:lnTo>
                <a:lnTo>
                  <a:pt x="2939190" y="5750127"/>
                </a:lnTo>
                <a:lnTo>
                  <a:pt x="2928157" y="5758336"/>
                </a:lnTo>
                <a:lnTo>
                  <a:pt x="2933138" y="5755769"/>
                </a:lnTo>
                <a:lnTo>
                  <a:pt x="2945690" y="5745664"/>
                </a:lnTo>
                <a:lnTo>
                  <a:pt x="2939190" y="5750127"/>
                </a:lnTo>
                <a:lnTo>
                  <a:pt x="2951805" y="5740741"/>
                </a:lnTo>
                <a:lnTo>
                  <a:pt x="2991960" y="5708411"/>
                </a:lnTo>
                <a:lnTo>
                  <a:pt x="2999083" y="5701683"/>
                </a:lnTo>
                <a:lnTo>
                  <a:pt x="2995389" y="5705651"/>
                </a:lnTo>
                <a:lnTo>
                  <a:pt x="3002574" y="5699865"/>
                </a:lnTo>
                <a:lnTo>
                  <a:pt x="3007940" y="5693316"/>
                </a:lnTo>
                <a:lnTo>
                  <a:pt x="2999083" y="5701683"/>
                </a:lnTo>
                <a:lnTo>
                  <a:pt x="3015770" y="5683760"/>
                </a:lnTo>
                <a:lnTo>
                  <a:pt x="3043765" y="5649590"/>
                </a:lnTo>
                <a:lnTo>
                  <a:pt x="3058504" y="5626794"/>
                </a:lnTo>
                <a:lnTo>
                  <a:pt x="3076362" y="5593489"/>
                </a:lnTo>
                <a:lnTo>
                  <a:pt x="3085707" y="5572196"/>
                </a:lnTo>
                <a:lnTo>
                  <a:pt x="3079581" y="5587486"/>
                </a:lnTo>
                <a:lnTo>
                  <a:pt x="3082303" y="5582409"/>
                </a:lnTo>
                <a:lnTo>
                  <a:pt x="3085724" y="5572159"/>
                </a:lnTo>
                <a:lnTo>
                  <a:pt x="3085707" y="5572196"/>
                </a:lnTo>
                <a:lnTo>
                  <a:pt x="3085731" y="5572137"/>
                </a:lnTo>
                <a:lnTo>
                  <a:pt x="3094935" y="5544559"/>
                </a:lnTo>
                <a:lnTo>
                  <a:pt x="3107378" y="5488445"/>
                </a:lnTo>
                <a:lnTo>
                  <a:pt x="3106519" y="5493901"/>
                </a:lnTo>
                <a:lnTo>
                  <a:pt x="3108152" y="5484955"/>
                </a:lnTo>
                <a:lnTo>
                  <a:pt x="3107378" y="5488445"/>
                </a:lnTo>
                <a:lnTo>
                  <a:pt x="3108324" y="5482442"/>
                </a:lnTo>
                <a:lnTo>
                  <a:pt x="3110246" y="5454019"/>
                </a:lnTo>
                <a:cubicBezTo>
                  <a:pt x="3110364" y="5446379"/>
                  <a:pt x="3110110" y="5441636"/>
                  <a:pt x="3110110" y="5440477"/>
                </a:cubicBezTo>
                <a:lnTo>
                  <a:pt x="3110110" y="5438161"/>
                </a:lnTo>
                <a:lnTo>
                  <a:pt x="3110110" y="5435843"/>
                </a:lnTo>
                <a:cubicBezTo>
                  <a:pt x="3117060" y="5204118"/>
                  <a:pt x="2927046" y="4963125"/>
                  <a:pt x="2924730" y="4960809"/>
                </a:cubicBezTo>
                <a:lnTo>
                  <a:pt x="2922412" y="4958490"/>
                </a:lnTo>
                <a:cubicBezTo>
                  <a:pt x="2822771" y="4817139"/>
                  <a:pt x="2762523" y="4613222"/>
                  <a:pt x="2760204" y="4603953"/>
                </a:cubicBezTo>
                <a:lnTo>
                  <a:pt x="2722191" y="4445126"/>
                </a:lnTo>
                <a:lnTo>
                  <a:pt x="2698632" y="4468138"/>
                </a:lnTo>
                <a:cubicBezTo>
                  <a:pt x="2650567" y="4512048"/>
                  <a:pt x="2627756" y="4524104"/>
                  <a:pt x="2627756" y="4524104"/>
                </a:cubicBezTo>
                <a:cubicBezTo>
                  <a:pt x="2542017" y="4563498"/>
                  <a:pt x="2565190" y="4679360"/>
                  <a:pt x="2565190" y="4679360"/>
                </a:cubicBezTo>
                <a:cubicBezTo>
                  <a:pt x="2604584" y="4880959"/>
                  <a:pt x="2542017" y="4904132"/>
                  <a:pt x="2542017" y="4904132"/>
                </a:cubicBezTo>
                <a:cubicBezTo>
                  <a:pt x="2465549" y="4943526"/>
                  <a:pt x="2518845" y="5066339"/>
                  <a:pt x="2518845" y="5066339"/>
                </a:cubicBezTo>
                <a:cubicBezTo>
                  <a:pt x="2588362" y="5205376"/>
                  <a:pt x="2495672" y="5198423"/>
                  <a:pt x="2495672" y="5198423"/>
                </a:cubicBezTo>
                <a:lnTo>
                  <a:pt x="2442377" y="5237815"/>
                </a:lnTo>
                <a:lnTo>
                  <a:pt x="2402982" y="5400022"/>
                </a:lnTo>
                <a:lnTo>
                  <a:pt x="2270901" y="5439417"/>
                </a:lnTo>
                <a:lnTo>
                  <a:pt x="2148085" y="5492712"/>
                </a:lnTo>
                <a:cubicBezTo>
                  <a:pt x="2016004" y="5654919"/>
                  <a:pt x="1969659" y="5631747"/>
                  <a:pt x="1969659" y="5631747"/>
                </a:cubicBezTo>
                <a:cubicBezTo>
                  <a:pt x="1916361" y="5715170"/>
                  <a:pt x="1730981" y="5800907"/>
                  <a:pt x="1730981" y="5800907"/>
                </a:cubicBezTo>
                <a:cubicBezTo>
                  <a:pt x="1422789" y="5932989"/>
                  <a:pt x="827256" y="5893597"/>
                  <a:pt x="827256" y="5893597"/>
                </a:cubicBezTo>
                <a:cubicBezTo>
                  <a:pt x="287339" y="5777734"/>
                  <a:pt x="340634" y="5274893"/>
                  <a:pt x="340634" y="5274893"/>
                </a:cubicBezTo>
                <a:lnTo>
                  <a:pt x="148304" y="5298066"/>
                </a:lnTo>
                <a:cubicBezTo>
                  <a:pt x="139035" y="5075608"/>
                  <a:pt x="62564" y="4850836"/>
                  <a:pt x="62564" y="4850836"/>
                </a:cubicBezTo>
                <a:cubicBezTo>
                  <a:pt x="139035" y="4741925"/>
                  <a:pt x="139035" y="4341042"/>
                  <a:pt x="139035" y="4341042"/>
                </a:cubicBezTo>
                <a:cubicBezTo>
                  <a:pt x="46345" y="4371165"/>
                  <a:pt x="6951" y="4579717"/>
                  <a:pt x="6951" y="4579717"/>
                </a:cubicBezTo>
                <a:cubicBezTo>
                  <a:pt x="-9269" y="4440683"/>
                  <a:pt x="122813" y="4109318"/>
                  <a:pt x="122813" y="4109318"/>
                </a:cubicBezTo>
                <a:cubicBezTo>
                  <a:pt x="62564" y="4257622"/>
                  <a:pt x="0" y="4287745"/>
                  <a:pt x="0" y="4287745"/>
                </a:cubicBezTo>
                <a:cubicBezTo>
                  <a:pt x="99641" y="4000406"/>
                  <a:pt x="76468" y="3738559"/>
                  <a:pt x="76468" y="3738559"/>
                </a:cubicBezTo>
                <a:cubicBezTo>
                  <a:pt x="62564" y="3536957"/>
                  <a:pt x="139035" y="3390972"/>
                  <a:pt x="139035" y="3390972"/>
                </a:cubicBezTo>
                <a:cubicBezTo>
                  <a:pt x="92690" y="3400241"/>
                  <a:pt x="23173" y="3499881"/>
                  <a:pt x="23173" y="3499881"/>
                </a:cubicBezTo>
                <a:cubicBezTo>
                  <a:pt x="69518" y="3159247"/>
                  <a:pt x="308193" y="2811661"/>
                  <a:pt x="308193" y="2811661"/>
                </a:cubicBezTo>
                <a:cubicBezTo>
                  <a:pt x="252579" y="2811661"/>
                  <a:pt x="220137" y="2827880"/>
                  <a:pt x="203918" y="2839468"/>
                </a:cubicBezTo>
                <a:lnTo>
                  <a:pt x="495891" y="2582252"/>
                </a:lnTo>
                <a:cubicBezTo>
                  <a:pt x="665048" y="2433949"/>
                  <a:pt x="780911" y="2102584"/>
                  <a:pt x="780911" y="2102584"/>
                </a:cubicBezTo>
                <a:cubicBezTo>
                  <a:pt x="880553" y="1847687"/>
                  <a:pt x="1035808" y="1646085"/>
                  <a:pt x="1035808" y="1646085"/>
                </a:cubicBezTo>
                <a:cubicBezTo>
                  <a:pt x="1290705" y="1305452"/>
                  <a:pt x="1622072" y="1235934"/>
                  <a:pt x="1622072" y="1235934"/>
                </a:cubicBezTo>
                <a:cubicBezTo>
                  <a:pt x="2022954" y="1106168"/>
                  <a:pt x="2039176" y="974084"/>
                  <a:pt x="2039176" y="974084"/>
                </a:cubicBezTo>
                <a:cubicBezTo>
                  <a:pt x="2445418" y="18221"/>
                  <a:pt x="2986079" y="-788"/>
                  <a:pt x="3052075" y="57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Freeform: Shape 8">
            <a:extLst>
              <a:ext uri="{FF2B5EF4-FFF2-40B4-BE49-F238E27FC236}">
                <a16:creationId xmlns:a16="http://schemas.microsoft.com/office/drawing/2014/main" id="{191D611D-C3B2-4C58-878D-5AC2D7575591}"/>
              </a:ext>
            </a:extLst>
          </p:cNvPr>
          <p:cNvSpPr/>
          <p:nvPr/>
        </p:nvSpPr>
        <p:spPr>
          <a:xfrm>
            <a:off x="2337312" y="3415880"/>
            <a:ext cx="46345" cy="46345"/>
          </a:xfrm>
          <a:custGeom>
            <a:avLst/>
            <a:gdLst>
              <a:gd name="connsiteX0" fmla="*/ 7144 w 19050"/>
              <a:gd name="connsiteY0" fmla="*/ 11906 h 19050"/>
              <a:gd name="connsiteX1" fmla="*/ 11906 w 19050"/>
              <a:gd name="connsiteY1" fmla="*/ 7144 h 19050"/>
              <a:gd name="connsiteX2" fmla="*/ 7144 w 19050"/>
              <a:gd name="connsiteY2" fmla="*/ 11906 h 19050"/>
            </a:gdLst>
            <a:ahLst/>
            <a:cxnLst>
              <a:cxn ang="0">
                <a:pos x="connsiteX0" y="connsiteY0"/>
              </a:cxn>
              <a:cxn ang="0">
                <a:pos x="connsiteX1" y="connsiteY1"/>
              </a:cxn>
              <a:cxn ang="0">
                <a:pos x="connsiteX2" y="connsiteY2"/>
              </a:cxn>
            </a:cxnLst>
            <a:rect l="l" t="t" r="r" b="b"/>
            <a:pathLst>
              <a:path w="19050" h="19050">
                <a:moveTo>
                  <a:pt x="7144" y="11906"/>
                </a:moveTo>
                <a:lnTo>
                  <a:pt x="11906" y="7144"/>
                </a:lnTo>
                <a:cubicBezTo>
                  <a:pt x="9049" y="10001"/>
                  <a:pt x="7144" y="11906"/>
                  <a:pt x="7144" y="11906"/>
                </a:cubicBezTo>
                <a:close/>
              </a:path>
            </a:pathLst>
          </a:custGeom>
          <a:solidFill>
            <a:srgbClr val="A3807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8086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724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650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363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122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1DB724-9006-424E-A191-C08CB17EE2CA}"/>
              </a:ext>
            </a:extLst>
          </p:cNvPr>
          <p:cNvSpPr/>
          <p:nvPr userDrawn="1"/>
        </p:nvSpPr>
        <p:spPr>
          <a:xfrm>
            <a:off x="462336" y="315931"/>
            <a:ext cx="3113070" cy="6226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a:extLst>
              <a:ext uri="{FF2B5EF4-FFF2-40B4-BE49-F238E27FC236}">
                <a16:creationId xmlns:a16="http://schemas.microsoft.com/office/drawing/2014/main" id="{13FB2FD4-D355-49C8-B7E0-BC49131F2FEA}"/>
              </a:ext>
            </a:extLst>
          </p:cNvPr>
          <p:cNvSpPr>
            <a:spLocks noGrp="1"/>
          </p:cNvSpPr>
          <p:nvPr>
            <p:ph type="pic" sz="quarter" idx="41" hasCustomPrompt="1"/>
          </p:nvPr>
        </p:nvSpPr>
        <p:spPr>
          <a:xfrm>
            <a:off x="682645" y="553565"/>
            <a:ext cx="2672453" cy="24053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54BAF68A-9D51-4222-8013-E9B5F82098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0903"/>
            <a:ext cx="11600704" cy="1140891"/>
          </a:xfrm>
          <a:prstGeom prst="rect">
            <a:avLst/>
          </a:prstGeom>
        </p:spPr>
      </p:pic>
      <p:pic>
        <p:nvPicPr>
          <p:cNvPr id="3" name="Picture 3" descr="E:\002-KIMS BUSINESS\007-02-MaxPPT-Contents\150902-com-Global-Laptop\mo900.png">
            <a:extLst>
              <a:ext uri="{FF2B5EF4-FFF2-40B4-BE49-F238E27FC236}">
                <a16:creationId xmlns:a16="http://schemas.microsoft.com/office/drawing/2014/main" id="{1C4F8B41-3F98-4240-8891-4ADABC669A41}"/>
              </a:ext>
            </a:extLst>
          </p:cNvPr>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8253"/>
          <a:stretch/>
        </p:blipFill>
        <p:spPr bwMode="auto">
          <a:xfrm flipH="1">
            <a:off x="850945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a:extLst>
              <a:ext uri="{FF2B5EF4-FFF2-40B4-BE49-F238E27FC236}">
                <a16:creationId xmlns:a16="http://schemas.microsoft.com/office/drawing/2014/main" id="{88CB46E1-8EB0-4782-9CDE-623B6BC6877B}"/>
              </a:ext>
            </a:extLst>
          </p:cNvPr>
          <p:cNvSpPr>
            <a:spLocks noGrp="1"/>
          </p:cNvSpPr>
          <p:nvPr>
            <p:ph type="pic" idx="14" hasCustomPrompt="1"/>
          </p:nvPr>
        </p:nvSpPr>
        <p:spPr>
          <a:xfrm>
            <a:off x="8898129" y="2735416"/>
            <a:ext cx="1672517" cy="2613110"/>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13110">
                <a:moveTo>
                  <a:pt x="0" y="0"/>
                </a:moveTo>
                <a:lnTo>
                  <a:pt x="1523565" y="16550"/>
                </a:lnTo>
                <a:lnTo>
                  <a:pt x="1672517" y="2580011"/>
                </a:lnTo>
                <a:lnTo>
                  <a:pt x="161364" y="2613110"/>
                </a:lnTo>
                <a:lnTo>
                  <a:pt x="0" y="0"/>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388CF590-A7AC-47AA-9D77-5FF843A9CEE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96" r:id="rId1"/>
    <p:sldLayoutId id="2147483697"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98" r:id="rId4"/>
    <p:sldLayoutId id="2147483676" r:id="rId5"/>
    <p:sldLayoutId id="2147483677" r:id="rId6"/>
    <p:sldLayoutId id="2147483678" r:id="rId7"/>
    <p:sldLayoutId id="2147483680" r:id="rId8"/>
    <p:sldLayoutId id="2147483682" r:id="rId9"/>
    <p:sldLayoutId id="2147483684" r:id="rId10"/>
    <p:sldLayoutId id="2147483695" r:id="rId11"/>
    <p:sldLayoutId id="2147483687" r:id="rId12"/>
    <p:sldLayoutId id="2147483688" r:id="rId13"/>
    <p:sldLayoutId id="2147483671" r:id="rId14"/>
    <p:sldLayoutId id="2147483672" r:id="rId15"/>
    <p:sldLayoutId id="2147483700"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99"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9.xml"/><Relationship Id="rId2" Type="http://schemas.openxmlformats.org/officeDocument/2006/relationships/chart" Target="../charts/chart5.xml"/><Relationship Id="rId1" Type="http://schemas.openxmlformats.org/officeDocument/2006/relationships/slideLayout" Target="../slideLayouts/slideLayout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F82C53E-6891-4695-A1B4-3BB471D7FA35}"/>
              </a:ext>
            </a:extLst>
          </p:cNvPr>
          <p:cNvSpPr txBox="1"/>
          <p:nvPr/>
        </p:nvSpPr>
        <p:spPr>
          <a:xfrm>
            <a:off x="7585166" y="1908701"/>
            <a:ext cx="4413712" cy="2585323"/>
          </a:xfrm>
          <a:prstGeom prst="rect">
            <a:avLst/>
          </a:prstGeom>
          <a:noFill/>
        </p:spPr>
        <p:txBody>
          <a:bodyPr wrap="square" rtlCol="0" anchor="ctr">
            <a:spAutoFit/>
          </a:bodyPr>
          <a:lstStyle/>
          <a:p>
            <a:pPr algn="r"/>
            <a:r>
              <a:rPr lang="en-US" sz="5400" dirty="0" smtClean="0">
                <a:solidFill>
                  <a:schemeClr val="bg1"/>
                </a:solidFill>
                <a:latin typeface="+mj-lt"/>
              </a:rPr>
              <a:t>P20 – report on the impact of the project </a:t>
            </a:r>
            <a:endParaRPr lang="ko-KR" altLang="en-US" sz="5400" dirty="0">
              <a:solidFill>
                <a:schemeClr val="bg1"/>
              </a:solidFill>
              <a:latin typeface="+mj-lt"/>
              <a:cs typeface="Arial" pitchFamily="34" charset="0"/>
            </a:endParaRPr>
          </a:p>
        </p:txBody>
      </p:sp>
      <p:sp>
        <p:nvSpPr>
          <p:cNvPr id="15" name="TextBox 14">
            <a:extLst>
              <a:ext uri="{FF2B5EF4-FFF2-40B4-BE49-F238E27FC236}">
                <a16:creationId xmlns:a16="http://schemas.microsoft.com/office/drawing/2014/main" id="{E1D76FB9-48AC-45CA-8F0D-FD198B4F22AE}"/>
              </a:ext>
            </a:extLst>
          </p:cNvPr>
          <p:cNvSpPr txBox="1"/>
          <p:nvPr/>
        </p:nvSpPr>
        <p:spPr>
          <a:xfrm>
            <a:off x="5803421" y="4993523"/>
            <a:ext cx="6388579" cy="830997"/>
          </a:xfrm>
          <a:prstGeom prst="rect">
            <a:avLst/>
          </a:prstGeom>
          <a:noFill/>
        </p:spPr>
        <p:txBody>
          <a:bodyPr wrap="square" rtlCol="0" anchor="ctr">
            <a:spAutoFit/>
          </a:bodyPr>
          <a:lstStyle/>
          <a:p>
            <a:pPr algn="r"/>
            <a:r>
              <a:rPr lang="en-US" altLang="ko-KR" sz="2400" dirty="0" smtClean="0">
                <a:solidFill>
                  <a:schemeClr val="bg1"/>
                </a:solidFill>
                <a:cs typeface="Arial" pitchFamily="34" charset="0"/>
              </a:rPr>
              <a:t>EUROPEAN SCHOOLS STAND AGAINST BULLYING</a:t>
            </a:r>
          </a:p>
          <a:p>
            <a:pPr algn="r"/>
            <a:r>
              <a:rPr lang="en-US" altLang="ko-KR" sz="2400" dirty="0">
                <a:solidFill>
                  <a:schemeClr val="bg1"/>
                </a:solidFill>
                <a:cs typeface="Arial" pitchFamily="34" charset="0"/>
              </a:rPr>
              <a:t>2019-1-RO01-KA229-063119</a:t>
            </a:r>
            <a:endParaRPr lang="ko-KR" altLang="en-US" sz="2400" dirty="0">
              <a:solidFill>
                <a:schemeClr val="bg1"/>
              </a:solidFill>
              <a:cs typeface="Arial" pitchFamily="34" charset="0"/>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15452" y="140486"/>
            <a:ext cx="1337608" cy="126871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258" y="182880"/>
            <a:ext cx="3310142" cy="677075"/>
          </a:xfrm>
          <a:prstGeom prst="rect">
            <a:avLst/>
          </a:prstGeom>
        </p:spPr>
      </p:pic>
    </p:spTree>
    <p:extLst>
      <p:ext uri="{BB962C8B-B14F-4D97-AF65-F5344CB8AC3E}">
        <p14:creationId xmlns:p14="http://schemas.microsoft.com/office/powerpoint/2010/main" val="3438049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915FD2-D0E6-4DEB-B1C9-9340552A3344}"/>
              </a:ext>
            </a:extLst>
          </p:cNvPr>
          <p:cNvGrpSpPr/>
          <p:nvPr/>
        </p:nvGrpSpPr>
        <p:grpSpPr>
          <a:xfrm>
            <a:off x="760492" y="361883"/>
            <a:ext cx="2564080" cy="6496117"/>
            <a:chOff x="896897" y="372794"/>
            <a:chExt cx="2425766" cy="6145697"/>
          </a:xfrm>
        </p:grpSpPr>
        <p:sp>
          <p:nvSpPr>
            <p:cNvPr id="4" name="Freeform: Shape 3">
              <a:extLst>
                <a:ext uri="{FF2B5EF4-FFF2-40B4-BE49-F238E27FC236}">
                  <a16:creationId xmlns:a16="http://schemas.microsoft.com/office/drawing/2014/main" id="{D1D8A4D9-073F-4BB6-A662-1EFDCB85E80C}"/>
                </a:ext>
              </a:extLst>
            </p:cNvPr>
            <p:cNvSpPr/>
            <p:nvPr/>
          </p:nvSpPr>
          <p:spPr>
            <a:xfrm>
              <a:off x="1884251" y="5904482"/>
              <a:ext cx="908701" cy="422652"/>
            </a:xfrm>
            <a:custGeom>
              <a:avLst/>
              <a:gdLst>
                <a:gd name="connsiteX0" fmla="*/ 46881 w 1005941"/>
                <a:gd name="connsiteY0" fmla="*/ 266526 h 467879"/>
                <a:gd name="connsiteX1" fmla="*/ 46881 w 1005941"/>
                <a:gd name="connsiteY1" fmla="*/ 175289 h 467879"/>
                <a:gd name="connsiteX2" fmla="*/ 67935 w 1005941"/>
                <a:gd name="connsiteY2" fmla="*/ 107447 h 467879"/>
                <a:gd name="connsiteX3" fmla="*/ 355681 w 1005941"/>
                <a:gd name="connsiteY3" fmla="*/ 105107 h 467879"/>
                <a:gd name="connsiteX4" fmla="*/ 472651 w 1005941"/>
                <a:gd name="connsiteY4" fmla="*/ 44283 h 467879"/>
                <a:gd name="connsiteX5" fmla="*/ 507742 w 1005941"/>
                <a:gd name="connsiteY5" fmla="*/ 72356 h 467879"/>
                <a:gd name="connsiteX6" fmla="*/ 739343 w 1005941"/>
                <a:gd name="connsiteY6" fmla="*/ 247811 h 467879"/>
                <a:gd name="connsiteX7" fmla="*/ 790810 w 1005941"/>
                <a:gd name="connsiteY7" fmla="*/ 259508 h 467879"/>
                <a:gd name="connsiteX8" fmla="*/ 917137 w 1005941"/>
                <a:gd name="connsiteY8" fmla="*/ 273545 h 467879"/>
                <a:gd name="connsiteX9" fmla="*/ 973283 w 1005941"/>
                <a:gd name="connsiteY9" fmla="*/ 329690 h 467879"/>
                <a:gd name="connsiteX10" fmla="*/ 926495 w 1005941"/>
                <a:gd name="connsiteY10" fmla="*/ 392854 h 467879"/>
                <a:gd name="connsiteX11" fmla="*/ 470312 w 1005941"/>
                <a:gd name="connsiteY11" fmla="*/ 392854 h 467879"/>
                <a:gd name="connsiteX12" fmla="*/ 320590 w 1005941"/>
                <a:gd name="connsiteY12" fmla="*/ 376478 h 467879"/>
                <a:gd name="connsiteX13" fmla="*/ 96008 w 1005941"/>
                <a:gd name="connsiteY13" fmla="*/ 362441 h 467879"/>
                <a:gd name="connsiteX14" fmla="*/ 46881 w 1005941"/>
                <a:gd name="connsiteY14" fmla="*/ 296938 h 467879"/>
                <a:gd name="connsiteX15" fmla="*/ 46881 w 1005941"/>
                <a:gd name="connsiteY15" fmla="*/ 266526 h 46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5941" h="467879">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chemeClr val="bg1">
                <a:lumMod val="85000"/>
              </a:schemeClr>
            </a:solidFill>
            <a:ln w="23341"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07DF9A70-42B4-4956-A6DE-65EC83042B41}"/>
                </a:ext>
              </a:extLst>
            </p:cNvPr>
            <p:cNvSpPr/>
            <p:nvPr/>
          </p:nvSpPr>
          <p:spPr>
            <a:xfrm>
              <a:off x="1403251" y="5981252"/>
              <a:ext cx="401519" cy="528315"/>
            </a:xfrm>
            <a:custGeom>
              <a:avLst/>
              <a:gdLst>
                <a:gd name="connsiteX0" fmla="*/ 102117 w 444485"/>
                <a:gd name="connsiteY0" fmla="*/ 247044 h 584849"/>
                <a:gd name="connsiteX1" fmla="*/ 111474 w 444485"/>
                <a:gd name="connsiteY1" fmla="*/ 76268 h 584849"/>
                <a:gd name="connsiteX2" fmla="*/ 319681 w 444485"/>
                <a:gd name="connsiteY2" fmla="*/ 43516 h 584849"/>
                <a:gd name="connsiteX3" fmla="*/ 382844 w 444485"/>
                <a:gd name="connsiteY3" fmla="*/ 55213 h 584849"/>
                <a:gd name="connsiteX4" fmla="*/ 392202 w 444485"/>
                <a:gd name="connsiteY4" fmla="*/ 300850 h 584849"/>
                <a:gd name="connsiteX5" fmla="*/ 417935 w 444485"/>
                <a:gd name="connsiteY5" fmla="*/ 424839 h 584849"/>
                <a:gd name="connsiteX6" fmla="*/ 340735 w 444485"/>
                <a:gd name="connsiteY6" fmla="*/ 537130 h 584849"/>
                <a:gd name="connsiteX7" fmla="*/ 102117 w 444485"/>
                <a:gd name="connsiteY7" fmla="*/ 532450 h 584849"/>
                <a:gd name="connsiteX8" fmla="*/ 55329 w 444485"/>
                <a:gd name="connsiteY8" fmla="*/ 389748 h 584849"/>
                <a:gd name="connsiteX9" fmla="*/ 102117 w 444485"/>
                <a:gd name="connsiteY9" fmla="*/ 247044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485" h="584849">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1EA2B28-8846-4C7F-88A9-8ADBC0501178}"/>
                </a:ext>
              </a:extLst>
            </p:cNvPr>
            <p:cNvSpPr/>
            <p:nvPr/>
          </p:nvSpPr>
          <p:spPr>
            <a:xfrm>
              <a:off x="896897" y="1140047"/>
              <a:ext cx="1606075" cy="1415883"/>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chemeClr val="tx1">
                <a:lumMod val="65000"/>
                <a:lumOff val="35000"/>
              </a:schemeClr>
            </a:solidFill>
            <a:ln w="23341"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BF3EF62E-06EA-4D0D-A441-B65B6FB961EF}"/>
                </a:ext>
              </a:extLst>
            </p:cNvPr>
            <p:cNvSpPr/>
            <p:nvPr/>
          </p:nvSpPr>
          <p:spPr>
            <a:xfrm>
              <a:off x="1235707" y="2205536"/>
              <a:ext cx="1289086" cy="3888394"/>
            </a:xfrm>
            <a:custGeom>
              <a:avLst/>
              <a:gdLst>
                <a:gd name="connsiteX0" fmla="*/ 1305229 w 1427033"/>
                <a:gd name="connsiteY0" fmla="*/ 73181 h 4304494"/>
                <a:gd name="connsiteX1" fmla="*/ 1279495 w 1427033"/>
                <a:gd name="connsiteY1" fmla="*/ 87218 h 4304494"/>
                <a:gd name="connsiteX2" fmla="*/ 673591 w 1427033"/>
                <a:gd name="connsiteY2" fmla="*/ 122309 h 4304494"/>
                <a:gd name="connsiteX3" fmla="*/ 638500 w 1427033"/>
                <a:gd name="connsiteY3" fmla="*/ 143363 h 4304494"/>
                <a:gd name="connsiteX4" fmla="*/ 109796 w 1427033"/>
                <a:gd name="connsiteY4" fmla="*/ 407715 h 4304494"/>
                <a:gd name="connsiteX5" fmla="*/ 91081 w 1427033"/>
                <a:gd name="connsiteY5" fmla="*/ 454503 h 4304494"/>
                <a:gd name="connsiteX6" fmla="*/ 91081 w 1427033"/>
                <a:gd name="connsiteY6" fmla="*/ 524685 h 4304494"/>
                <a:gd name="connsiteX7" fmla="*/ 74705 w 1427033"/>
                <a:gd name="connsiteY7" fmla="*/ 583170 h 4304494"/>
                <a:gd name="connsiteX8" fmla="*/ 55990 w 1427033"/>
                <a:gd name="connsiteY8" fmla="*/ 693122 h 4304494"/>
                <a:gd name="connsiteX9" fmla="*/ 95759 w 1427033"/>
                <a:gd name="connsiteY9" fmla="*/ 739910 h 4304494"/>
                <a:gd name="connsiteX10" fmla="*/ 123832 w 1427033"/>
                <a:gd name="connsiteY10" fmla="*/ 805413 h 4304494"/>
                <a:gd name="connsiteX11" fmla="*/ 116814 w 1427033"/>
                <a:gd name="connsiteY11" fmla="*/ 1086141 h 4304494"/>
                <a:gd name="connsiteX12" fmla="*/ 114475 w 1427033"/>
                <a:gd name="connsiteY12" fmla="*/ 1100177 h 4304494"/>
                <a:gd name="connsiteX13" fmla="*/ 114475 w 1427033"/>
                <a:gd name="connsiteY13" fmla="*/ 1359851 h 4304494"/>
                <a:gd name="connsiteX14" fmla="*/ 109796 w 1427033"/>
                <a:gd name="connsiteY14" fmla="*/ 1504894 h 4304494"/>
                <a:gd name="connsiteX15" fmla="*/ 133190 w 1427033"/>
                <a:gd name="connsiteY15" fmla="*/ 1713100 h 4304494"/>
                <a:gd name="connsiteX16" fmla="*/ 156584 w 1427033"/>
                <a:gd name="connsiteY16" fmla="*/ 1851125 h 4304494"/>
                <a:gd name="connsiteX17" fmla="*/ 186996 w 1427033"/>
                <a:gd name="connsiteY17" fmla="*/ 2021901 h 4304494"/>
                <a:gd name="connsiteX18" fmla="*/ 210390 w 1427033"/>
                <a:gd name="connsiteY18" fmla="*/ 2309647 h 4304494"/>
                <a:gd name="connsiteX19" fmla="*/ 198693 w 1427033"/>
                <a:gd name="connsiteY19" fmla="*/ 2333041 h 4304494"/>
                <a:gd name="connsiteX20" fmla="*/ 208050 w 1427033"/>
                <a:gd name="connsiteY20" fmla="*/ 2494460 h 4304494"/>
                <a:gd name="connsiteX21" fmla="*/ 215069 w 1427033"/>
                <a:gd name="connsiteY21" fmla="*/ 2545926 h 4304494"/>
                <a:gd name="connsiteX22" fmla="*/ 172959 w 1427033"/>
                <a:gd name="connsiteY22" fmla="*/ 2690969 h 4304494"/>
                <a:gd name="connsiteX23" fmla="*/ 172959 w 1427033"/>
                <a:gd name="connsiteY23" fmla="*/ 2705006 h 4304494"/>
                <a:gd name="connsiteX24" fmla="*/ 175299 w 1427033"/>
                <a:gd name="connsiteY24" fmla="*/ 2903855 h 4304494"/>
                <a:gd name="connsiteX25" fmla="*/ 161262 w 1427033"/>
                <a:gd name="connsiteY25" fmla="*/ 3151831 h 4304494"/>
                <a:gd name="connsiteX26" fmla="*/ 158923 w 1427033"/>
                <a:gd name="connsiteY26" fmla="*/ 3161188 h 4304494"/>
                <a:gd name="connsiteX27" fmla="*/ 149565 w 1427033"/>
                <a:gd name="connsiteY27" fmla="*/ 3413844 h 4304494"/>
                <a:gd name="connsiteX28" fmla="*/ 151905 w 1427033"/>
                <a:gd name="connsiteY28" fmla="*/ 3647784 h 4304494"/>
                <a:gd name="connsiteX29" fmla="*/ 194014 w 1427033"/>
                <a:gd name="connsiteY29" fmla="*/ 4008051 h 4304494"/>
                <a:gd name="connsiteX30" fmla="*/ 226766 w 1427033"/>
                <a:gd name="connsiteY30" fmla="*/ 4197542 h 4304494"/>
                <a:gd name="connsiteX31" fmla="*/ 275893 w 1427033"/>
                <a:gd name="connsiteY31" fmla="*/ 4256027 h 4304494"/>
                <a:gd name="connsiteX32" fmla="*/ 299287 w 1427033"/>
                <a:gd name="connsiteY32" fmla="*/ 4265385 h 4304494"/>
                <a:gd name="connsiteX33" fmla="*/ 374148 w 1427033"/>
                <a:gd name="connsiteY33" fmla="*/ 4256027 h 4304494"/>
                <a:gd name="connsiteX34" fmla="*/ 572997 w 1427033"/>
                <a:gd name="connsiteY34" fmla="*/ 4244330 h 4304494"/>
                <a:gd name="connsiteX35" fmla="*/ 624464 w 1427033"/>
                <a:gd name="connsiteY35" fmla="*/ 4234973 h 4304494"/>
                <a:gd name="connsiteX36" fmla="*/ 640839 w 1427033"/>
                <a:gd name="connsiteY36" fmla="*/ 4199882 h 4304494"/>
                <a:gd name="connsiteX37" fmla="*/ 636161 w 1427033"/>
                <a:gd name="connsiteY37" fmla="*/ 3872366 h 4304494"/>
                <a:gd name="connsiteX38" fmla="*/ 610427 w 1427033"/>
                <a:gd name="connsiteY38" fmla="*/ 3549529 h 4304494"/>
                <a:gd name="connsiteX39" fmla="*/ 605748 w 1427033"/>
                <a:gd name="connsiteY39" fmla="*/ 3467650 h 4304494"/>
                <a:gd name="connsiteX40" fmla="*/ 622124 w 1427033"/>
                <a:gd name="connsiteY40" fmla="*/ 2807939 h 4304494"/>
                <a:gd name="connsiteX41" fmla="*/ 666573 w 1427033"/>
                <a:gd name="connsiteY41" fmla="*/ 2457029 h 4304494"/>
                <a:gd name="connsiteX42" fmla="*/ 696985 w 1427033"/>
                <a:gd name="connsiteY42" fmla="*/ 2005525 h 4304494"/>
                <a:gd name="connsiteX43" fmla="*/ 795240 w 1427033"/>
                <a:gd name="connsiteY43" fmla="*/ 1537645 h 4304494"/>
                <a:gd name="connsiteX44" fmla="*/ 771846 w 1427033"/>
                <a:gd name="connsiteY44" fmla="*/ 1766906 h 4304494"/>
                <a:gd name="connsiteX45" fmla="*/ 746112 w 1427033"/>
                <a:gd name="connsiteY45" fmla="*/ 1977452 h 4304494"/>
                <a:gd name="connsiteX46" fmla="*/ 769506 w 1427033"/>
                <a:gd name="connsiteY46" fmla="*/ 2209053 h 4304494"/>
                <a:gd name="connsiteX47" fmla="*/ 785882 w 1427033"/>
                <a:gd name="connsiteY47" fmla="*/ 2335380 h 4304494"/>
                <a:gd name="connsiteX48" fmla="*/ 795240 w 1427033"/>
                <a:gd name="connsiteY48" fmla="*/ 2714363 h 4304494"/>
                <a:gd name="connsiteX49" fmla="*/ 748452 w 1427033"/>
                <a:gd name="connsiteY49" fmla="*/ 3114400 h 4304494"/>
                <a:gd name="connsiteX50" fmla="*/ 755470 w 1427033"/>
                <a:gd name="connsiteY50" fmla="*/ 3647784 h 4304494"/>
                <a:gd name="connsiteX51" fmla="*/ 757809 w 1427033"/>
                <a:gd name="connsiteY51" fmla="*/ 3769432 h 4304494"/>
                <a:gd name="connsiteX52" fmla="*/ 760149 w 1427033"/>
                <a:gd name="connsiteY52" fmla="*/ 4052500 h 4304494"/>
                <a:gd name="connsiteX53" fmla="*/ 767167 w 1427033"/>
                <a:gd name="connsiteY53" fmla="*/ 4185845 h 4304494"/>
                <a:gd name="connsiteX54" fmla="*/ 792900 w 1427033"/>
                <a:gd name="connsiteY54" fmla="*/ 4206900 h 4304494"/>
                <a:gd name="connsiteX55" fmla="*/ 1045555 w 1427033"/>
                <a:gd name="connsiteY55" fmla="*/ 4211579 h 4304494"/>
                <a:gd name="connsiteX56" fmla="*/ 1197616 w 1427033"/>
                <a:gd name="connsiteY56" fmla="*/ 4143736 h 4304494"/>
                <a:gd name="connsiteX57" fmla="*/ 1211653 w 1427033"/>
                <a:gd name="connsiteY57" fmla="*/ 4071215 h 4304494"/>
                <a:gd name="connsiteX58" fmla="*/ 1185919 w 1427033"/>
                <a:gd name="connsiteY58" fmla="*/ 3888742 h 4304494"/>
                <a:gd name="connsiteX59" fmla="*/ 1171883 w 1427033"/>
                <a:gd name="connsiteY59" fmla="*/ 3757735 h 4304494"/>
                <a:gd name="connsiteX60" fmla="*/ 1174222 w 1427033"/>
                <a:gd name="connsiteY60" fmla="*/ 3610353 h 4304494"/>
                <a:gd name="connsiteX61" fmla="*/ 1157847 w 1427033"/>
                <a:gd name="connsiteY61" fmla="*/ 3404486 h 4304494"/>
                <a:gd name="connsiteX62" fmla="*/ 1195277 w 1427033"/>
                <a:gd name="connsiteY62" fmla="*/ 2992752 h 4304494"/>
                <a:gd name="connsiteX63" fmla="*/ 1258441 w 1427033"/>
                <a:gd name="connsiteY63" fmla="*/ 2751794 h 4304494"/>
                <a:gd name="connsiteX64" fmla="*/ 1274817 w 1427033"/>
                <a:gd name="connsiteY64" fmla="*/ 2655878 h 4304494"/>
                <a:gd name="connsiteX65" fmla="*/ 1274817 w 1427033"/>
                <a:gd name="connsiteY65" fmla="*/ 2578678 h 4304494"/>
                <a:gd name="connsiteX66" fmla="*/ 1302889 w 1427033"/>
                <a:gd name="connsiteY66" fmla="*/ 2209053 h 4304494"/>
                <a:gd name="connsiteX67" fmla="*/ 1302889 w 1427033"/>
                <a:gd name="connsiteY67" fmla="*/ 2192677 h 4304494"/>
                <a:gd name="connsiteX68" fmla="*/ 1314586 w 1427033"/>
                <a:gd name="connsiteY68" fmla="*/ 1649936 h 4304494"/>
                <a:gd name="connsiteX69" fmla="*/ 1181241 w 1427033"/>
                <a:gd name="connsiteY69" fmla="*/ 898989 h 4304494"/>
                <a:gd name="connsiteX70" fmla="*/ 1202295 w 1427033"/>
                <a:gd name="connsiteY70" fmla="*/ 714177 h 4304494"/>
                <a:gd name="connsiteX71" fmla="*/ 1190598 w 1427033"/>
                <a:gd name="connsiteY71" fmla="*/ 475558 h 4304494"/>
                <a:gd name="connsiteX72" fmla="*/ 1302889 w 1427033"/>
                <a:gd name="connsiteY72" fmla="*/ 452164 h 4304494"/>
                <a:gd name="connsiteX73" fmla="*/ 1293532 w 1427033"/>
                <a:gd name="connsiteY73" fmla="*/ 435788 h 4304494"/>
                <a:gd name="connsiteX74" fmla="*/ 1272477 w 1427033"/>
                <a:gd name="connsiteY74" fmla="*/ 435788 h 4304494"/>
                <a:gd name="connsiteX75" fmla="*/ 1178901 w 1427033"/>
                <a:gd name="connsiteY75" fmla="*/ 367946 h 4304494"/>
                <a:gd name="connsiteX76" fmla="*/ 1169544 w 1427033"/>
                <a:gd name="connsiteY76" fmla="*/ 314139 h 4304494"/>
                <a:gd name="connsiteX77" fmla="*/ 1176562 w 1427033"/>
                <a:gd name="connsiteY77" fmla="*/ 236939 h 4304494"/>
                <a:gd name="connsiteX78" fmla="*/ 1314586 w 1427033"/>
                <a:gd name="connsiteY78" fmla="*/ 150382 h 4304494"/>
                <a:gd name="connsiteX79" fmla="*/ 1354356 w 1427033"/>
                <a:gd name="connsiteY79" fmla="*/ 77860 h 4304494"/>
                <a:gd name="connsiteX80" fmla="*/ 1382429 w 1427033"/>
                <a:gd name="connsiteY80" fmla="*/ 73181 h 4304494"/>
                <a:gd name="connsiteX81" fmla="*/ 1394126 w 1427033"/>
                <a:gd name="connsiteY81" fmla="*/ 63824 h 4304494"/>
                <a:gd name="connsiteX82" fmla="*/ 1305229 w 1427033"/>
                <a:gd name="connsiteY82" fmla="*/ 73181 h 43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427033" h="4304494">
                  <a:moveTo>
                    <a:pt x="1305229" y="73181"/>
                  </a:moveTo>
                  <a:cubicBezTo>
                    <a:pt x="1300550" y="82539"/>
                    <a:pt x="1291192" y="84878"/>
                    <a:pt x="1279495" y="87218"/>
                  </a:cubicBezTo>
                  <a:cubicBezTo>
                    <a:pt x="1176562" y="96575"/>
                    <a:pt x="680609" y="152721"/>
                    <a:pt x="673591" y="122309"/>
                  </a:cubicBezTo>
                  <a:cubicBezTo>
                    <a:pt x="666573" y="126988"/>
                    <a:pt x="652536" y="136345"/>
                    <a:pt x="638500" y="143363"/>
                  </a:cubicBezTo>
                  <a:cubicBezTo>
                    <a:pt x="470063" y="246297"/>
                    <a:pt x="306305" y="358588"/>
                    <a:pt x="109796" y="407715"/>
                  </a:cubicBezTo>
                  <a:cubicBezTo>
                    <a:pt x="88741" y="417073"/>
                    <a:pt x="98099" y="440467"/>
                    <a:pt x="91081" y="454503"/>
                  </a:cubicBezTo>
                  <a:cubicBezTo>
                    <a:pt x="84062" y="477897"/>
                    <a:pt x="79384" y="503631"/>
                    <a:pt x="91081" y="524685"/>
                  </a:cubicBezTo>
                  <a:cubicBezTo>
                    <a:pt x="112135" y="555097"/>
                    <a:pt x="95759" y="566794"/>
                    <a:pt x="74705" y="583170"/>
                  </a:cubicBezTo>
                  <a:cubicBezTo>
                    <a:pt x="41953" y="608904"/>
                    <a:pt x="32596" y="658031"/>
                    <a:pt x="55990" y="693122"/>
                  </a:cubicBezTo>
                  <a:cubicBezTo>
                    <a:pt x="67687" y="709498"/>
                    <a:pt x="81723" y="728213"/>
                    <a:pt x="95759" y="739910"/>
                  </a:cubicBezTo>
                  <a:cubicBezTo>
                    <a:pt x="119153" y="758625"/>
                    <a:pt x="121493" y="777340"/>
                    <a:pt x="123832" y="805413"/>
                  </a:cubicBezTo>
                  <a:cubicBezTo>
                    <a:pt x="126172" y="898989"/>
                    <a:pt x="84062" y="992565"/>
                    <a:pt x="116814" y="1086141"/>
                  </a:cubicBezTo>
                  <a:cubicBezTo>
                    <a:pt x="119153" y="1090820"/>
                    <a:pt x="116814" y="1095499"/>
                    <a:pt x="114475" y="1100177"/>
                  </a:cubicBezTo>
                  <a:cubicBezTo>
                    <a:pt x="91081" y="1186736"/>
                    <a:pt x="88741" y="1273293"/>
                    <a:pt x="114475" y="1359851"/>
                  </a:cubicBezTo>
                  <a:cubicBezTo>
                    <a:pt x="128511" y="1408978"/>
                    <a:pt x="119153" y="1458106"/>
                    <a:pt x="109796" y="1504894"/>
                  </a:cubicBezTo>
                  <a:cubicBezTo>
                    <a:pt x="93420" y="1577415"/>
                    <a:pt x="100438" y="1645258"/>
                    <a:pt x="133190" y="1713100"/>
                  </a:cubicBezTo>
                  <a:cubicBezTo>
                    <a:pt x="154244" y="1755209"/>
                    <a:pt x="163602" y="1799658"/>
                    <a:pt x="156584" y="1851125"/>
                  </a:cubicBezTo>
                  <a:cubicBezTo>
                    <a:pt x="149565" y="1909610"/>
                    <a:pt x="170620" y="1965755"/>
                    <a:pt x="186996" y="2021901"/>
                  </a:cubicBezTo>
                  <a:cubicBezTo>
                    <a:pt x="215069" y="2113137"/>
                    <a:pt x="203372" y="2213732"/>
                    <a:pt x="210390" y="2309647"/>
                  </a:cubicBezTo>
                  <a:cubicBezTo>
                    <a:pt x="210390" y="2316665"/>
                    <a:pt x="203372" y="2323683"/>
                    <a:pt x="198693" y="2333041"/>
                  </a:cubicBezTo>
                  <a:cubicBezTo>
                    <a:pt x="177638" y="2389187"/>
                    <a:pt x="161262" y="2442993"/>
                    <a:pt x="208050" y="2494460"/>
                  </a:cubicBezTo>
                  <a:cubicBezTo>
                    <a:pt x="219747" y="2506157"/>
                    <a:pt x="224426" y="2524872"/>
                    <a:pt x="215069" y="2545926"/>
                  </a:cubicBezTo>
                  <a:cubicBezTo>
                    <a:pt x="196353" y="2592714"/>
                    <a:pt x="203372" y="2646521"/>
                    <a:pt x="172959" y="2690969"/>
                  </a:cubicBezTo>
                  <a:cubicBezTo>
                    <a:pt x="170620" y="2693309"/>
                    <a:pt x="170620" y="2700327"/>
                    <a:pt x="172959" y="2705006"/>
                  </a:cubicBezTo>
                  <a:cubicBezTo>
                    <a:pt x="184656" y="2770509"/>
                    <a:pt x="177638" y="2838351"/>
                    <a:pt x="175299" y="2903855"/>
                  </a:cubicBezTo>
                  <a:cubicBezTo>
                    <a:pt x="170620" y="2985734"/>
                    <a:pt x="126172" y="3067612"/>
                    <a:pt x="161262" y="3151831"/>
                  </a:cubicBezTo>
                  <a:cubicBezTo>
                    <a:pt x="161262" y="3154170"/>
                    <a:pt x="161262" y="3158849"/>
                    <a:pt x="158923" y="3161188"/>
                  </a:cubicBezTo>
                  <a:cubicBezTo>
                    <a:pt x="144887" y="3245407"/>
                    <a:pt x="142547" y="3329625"/>
                    <a:pt x="149565" y="3413844"/>
                  </a:cubicBezTo>
                  <a:cubicBezTo>
                    <a:pt x="154244" y="3491044"/>
                    <a:pt x="151905" y="3570583"/>
                    <a:pt x="151905" y="3647784"/>
                  </a:cubicBezTo>
                  <a:cubicBezTo>
                    <a:pt x="151905" y="3769432"/>
                    <a:pt x="177638" y="3888742"/>
                    <a:pt x="194014" y="4008051"/>
                  </a:cubicBezTo>
                  <a:cubicBezTo>
                    <a:pt x="203372" y="4071215"/>
                    <a:pt x="236123" y="4129700"/>
                    <a:pt x="226766" y="4197542"/>
                  </a:cubicBezTo>
                  <a:cubicBezTo>
                    <a:pt x="219747" y="4237312"/>
                    <a:pt x="238463" y="4253688"/>
                    <a:pt x="275893" y="4256027"/>
                  </a:cubicBezTo>
                  <a:cubicBezTo>
                    <a:pt x="282911" y="4260706"/>
                    <a:pt x="292269" y="4263046"/>
                    <a:pt x="299287" y="4265385"/>
                  </a:cubicBezTo>
                  <a:cubicBezTo>
                    <a:pt x="325020" y="4270064"/>
                    <a:pt x="348414" y="4260706"/>
                    <a:pt x="374148" y="4256027"/>
                  </a:cubicBezTo>
                  <a:cubicBezTo>
                    <a:pt x="439651" y="4239652"/>
                    <a:pt x="505154" y="4232633"/>
                    <a:pt x="572997" y="4244330"/>
                  </a:cubicBezTo>
                  <a:cubicBezTo>
                    <a:pt x="589373" y="4241991"/>
                    <a:pt x="608088" y="4241991"/>
                    <a:pt x="624464" y="4234973"/>
                  </a:cubicBezTo>
                  <a:cubicBezTo>
                    <a:pt x="638500" y="4227955"/>
                    <a:pt x="638500" y="4211579"/>
                    <a:pt x="640839" y="4199882"/>
                  </a:cubicBezTo>
                  <a:cubicBezTo>
                    <a:pt x="657215" y="4089930"/>
                    <a:pt x="659555" y="3977639"/>
                    <a:pt x="636161" y="3872366"/>
                  </a:cubicBezTo>
                  <a:cubicBezTo>
                    <a:pt x="612767" y="3764754"/>
                    <a:pt x="619785" y="3657141"/>
                    <a:pt x="610427" y="3549529"/>
                  </a:cubicBezTo>
                  <a:cubicBezTo>
                    <a:pt x="608088" y="3521456"/>
                    <a:pt x="608088" y="3495723"/>
                    <a:pt x="605748" y="3467650"/>
                  </a:cubicBezTo>
                  <a:cubicBezTo>
                    <a:pt x="587033" y="3247746"/>
                    <a:pt x="575336" y="3025503"/>
                    <a:pt x="622124" y="2807939"/>
                  </a:cubicBezTo>
                  <a:cubicBezTo>
                    <a:pt x="647858" y="2693309"/>
                    <a:pt x="659555" y="2573999"/>
                    <a:pt x="666573" y="2457029"/>
                  </a:cubicBezTo>
                  <a:cubicBezTo>
                    <a:pt x="673591" y="2307308"/>
                    <a:pt x="687627" y="2155247"/>
                    <a:pt x="696985" y="2005525"/>
                  </a:cubicBezTo>
                  <a:cubicBezTo>
                    <a:pt x="704003" y="1888555"/>
                    <a:pt x="750791" y="1642918"/>
                    <a:pt x="795240" y="1537645"/>
                  </a:cubicBezTo>
                  <a:cubicBezTo>
                    <a:pt x="790561" y="1539985"/>
                    <a:pt x="783543" y="1699064"/>
                    <a:pt x="771846" y="1766906"/>
                  </a:cubicBezTo>
                  <a:cubicBezTo>
                    <a:pt x="760149" y="1846446"/>
                    <a:pt x="750791" y="1900252"/>
                    <a:pt x="746112" y="1977452"/>
                  </a:cubicBezTo>
                  <a:cubicBezTo>
                    <a:pt x="769506" y="2047634"/>
                    <a:pt x="767167" y="2134192"/>
                    <a:pt x="769506" y="2209053"/>
                  </a:cubicBezTo>
                  <a:cubicBezTo>
                    <a:pt x="769506" y="2251162"/>
                    <a:pt x="776524" y="2293271"/>
                    <a:pt x="785882" y="2335380"/>
                  </a:cubicBezTo>
                  <a:cubicBezTo>
                    <a:pt x="811615" y="2459369"/>
                    <a:pt x="809276" y="2590375"/>
                    <a:pt x="795240" y="2714363"/>
                  </a:cubicBezTo>
                  <a:cubicBezTo>
                    <a:pt x="781203" y="2847709"/>
                    <a:pt x="755470" y="2981055"/>
                    <a:pt x="748452" y="3114400"/>
                  </a:cubicBezTo>
                  <a:cubicBezTo>
                    <a:pt x="739094" y="3292195"/>
                    <a:pt x="732076" y="3469989"/>
                    <a:pt x="755470" y="3647784"/>
                  </a:cubicBezTo>
                  <a:cubicBezTo>
                    <a:pt x="760149" y="3687553"/>
                    <a:pt x="769506" y="3732002"/>
                    <a:pt x="757809" y="3769432"/>
                  </a:cubicBezTo>
                  <a:cubicBezTo>
                    <a:pt x="729736" y="3865348"/>
                    <a:pt x="748452" y="3958924"/>
                    <a:pt x="760149" y="4052500"/>
                  </a:cubicBezTo>
                  <a:cubicBezTo>
                    <a:pt x="764827" y="4096948"/>
                    <a:pt x="748452" y="4141397"/>
                    <a:pt x="767167" y="4185845"/>
                  </a:cubicBezTo>
                  <a:cubicBezTo>
                    <a:pt x="774185" y="4195203"/>
                    <a:pt x="781203" y="4204561"/>
                    <a:pt x="792900" y="4206900"/>
                  </a:cubicBezTo>
                  <a:cubicBezTo>
                    <a:pt x="877119" y="4213918"/>
                    <a:pt x="961337" y="4211579"/>
                    <a:pt x="1045555" y="4211579"/>
                  </a:cubicBezTo>
                  <a:cubicBezTo>
                    <a:pt x="1104040" y="4211579"/>
                    <a:pt x="1160186" y="4192864"/>
                    <a:pt x="1197616" y="4143736"/>
                  </a:cubicBezTo>
                  <a:cubicBezTo>
                    <a:pt x="1213992" y="4122682"/>
                    <a:pt x="1202295" y="4094609"/>
                    <a:pt x="1211653" y="4071215"/>
                  </a:cubicBezTo>
                  <a:cubicBezTo>
                    <a:pt x="1204635" y="4010390"/>
                    <a:pt x="1199956" y="3947227"/>
                    <a:pt x="1185919" y="3888742"/>
                  </a:cubicBezTo>
                  <a:cubicBezTo>
                    <a:pt x="1176562" y="3844293"/>
                    <a:pt x="1169544" y="3804523"/>
                    <a:pt x="1171883" y="3757735"/>
                  </a:cubicBezTo>
                  <a:cubicBezTo>
                    <a:pt x="1174222" y="3708608"/>
                    <a:pt x="1192938" y="3657141"/>
                    <a:pt x="1174222" y="3610353"/>
                  </a:cubicBezTo>
                  <a:cubicBezTo>
                    <a:pt x="1146150" y="3542511"/>
                    <a:pt x="1146150" y="3472329"/>
                    <a:pt x="1157847" y="3404486"/>
                  </a:cubicBezTo>
                  <a:cubicBezTo>
                    <a:pt x="1183580" y="3268801"/>
                    <a:pt x="1171883" y="3128437"/>
                    <a:pt x="1195277" y="2992752"/>
                  </a:cubicBezTo>
                  <a:cubicBezTo>
                    <a:pt x="1209313" y="2908533"/>
                    <a:pt x="1206974" y="2824315"/>
                    <a:pt x="1258441" y="2751794"/>
                  </a:cubicBezTo>
                  <a:cubicBezTo>
                    <a:pt x="1277156" y="2726060"/>
                    <a:pt x="1277156" y="2688630"/>
                    <a:pt x="1274817" y="2655878"/>
                  </a:cubicBezTo>
                  <a:cubicBezTo>
                    <a:pt x="1272477" y="2630145"/>
                    <a:pt x="1272477" y="2604411"/>
                    <a:pt x="1274817" y="2578678"/>
                  </a:cubicBezTo>
                  <a:cubicBezTo>
                    <a:pt x="1286514" y="2454690"/>
                    <a:pt x="1312247" y="2333041"/>
                    <a:pt x="1302889" y="2209053"/>
                  </a:cubicBezTo>
                  <a:cubicBezTo>
                    <a:pt x="1302889" y="2204374"/>
                    <a:pt x="1302889" y="2199695"/>
                    <a:pt x="1302889" y="2192677"/>
                  </a:cubicBezTo>
                  <a:cubicBezTo>
                    <a:pt x="1298211" y="2012543"/>
                    <a:pt x="1319265" y="1832410"/>
                    <a:pt x="1314586" y="1649936"/>
                  </a:cubicBezTo>
                  <a:cubicBezTo>
                    <a:pt x="1307568" y="1392602"/>
                    <a:pt x="1258441" y="1142287"/>
                    <a:pt x="1181241" y="898989"/>
                  </a:cubicBezTo>
                  <a:cubicBezTo>
                    <a:pt x="1167204" y="891971"/>
                    <a:pt x="1190598" y="770322"/>
                    <a:pt x="1202295" y="714177"/>
                  </a:cubicBezTo>
                  <a:cubicBezTo>
                    <a:pt x="1216332" y="639316"/>
                    <a:pt x="1216332" y="555097"/>
                    <a:pt x="1190598" y="475558"/>
                  </a:cubicBezTo>
                  <a:cubicBezTo>
                    <a:pt x="1230368" y="470879"/>
                    <a:pt x="1272477" y="487255"/>
                    <a:pt x="1302889" y="452164"/>
                  </a:cubicBezTo>
                  <a:cubicBezTo>
                    <a:pt x="1305229" y="442806"/>
                    <a:pt x="1300550" y="438128"/>
                    <a:pt x="1293532" y="435788"/>
                  </a:cubicBezTo>
                  <a:cubicBezTo>
                    <a:pt x="1286514" y="433449"/>
                    <a:pt x="1279495" y="433449"/>
                    <a:pt x="1272477" y="435788"/>
                  </a:cubicBezTo>
                  <a:cubicBezTo>
                    <a:pt x="1204635" y="442806"/>
                    <a:pt x="1195277" y="435788"/>
                    <a:pt x="1178901" y="367946"/>
                  </a:cubicBezTo>
                  <a:cubicBezTo>
                    <a:pt x="1174222" y="349230"/>
                    <a:pt x="1171883" y="332855"/>
                    <a:pt x="1169544" y="314139"/>
                  </a:cubicBezTo>
                  <a:cubicBezTo>
                    <a:pt x="1167204" y="288406"/>
                    <a:pt x="1157847" y="260333"/>
                    <a:pt x="1176562" y="236939"/>
                  </a:cubicBezTo>
                  <a:cubicBezTo>
                    <a:pt x="1213992" y="192491"/>
                    <a:pt x="1256101" y="159739"/>
                    <a:pt x="1314586" y="150382"/>
                  </a:cubicBezTo>
                  <a:cubicBezTo>
                    <a:pt x="1380090" y="141024"/>
                    <a:pt x="1384768" y="136345"/>
                    <a:pt x="1354356" y="77860"/>
                  </a:cubicBezTo>
                  <a:cubicBezTo>
                    <a:pt x="1363714" y="70842"/>
                    <a:pt x="1373071" y="75521"/>
                    <a:pt x="1382429" y="73181"/>
                  </a:cubicBezTo>
                  <a:cubicBezTo>
                    <a:pt x="1387108" y="70842"/>
                    <a:pt x="1391787" y="68503"/>
                    <a:pt x="1394126" y="63824"/>
                  </a:cubicBezTo>
                  <a:cubicBezTo>
                    <a:pt x="1363714" y="42769"/>
                    <a:pt x="1330962" y="26393"/>
                    <a:pt x="1305229" y="73181"/>
                  </a:cubicBezTo>
                  <a:close/>
                </a:path>
              </a:pathLst>
            </a:custGeom>
            <a:solidFill>
              <a:schemeClr val="tx1">
                <a:lumMod val="65000"/>
                <a:lumOff val="35000"/>
              </a:schemeClr>
            </a:solidFill>
            <a:ln w="2334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E20A684-E434-40C4-84DE-66387E9E9CDA}"/>
                </a:ext>
              </a:extLst>
            </p:cNvPr>
            <p:cNvSpPr/>
            <p:nvPr/>
          </p:nvSpPr>
          <p:spPr>
            <a:xfrm>
              <a:off x="1870706" y="5880287"/>
              <a:ext cx="929833" cy="486049"/>
            </a:xfrm>
            <a:custGeom>
              <a:avLst/>
              <a:gdLst>
                <a:gd name="connsiteX0" fmla="*/ 1002314 w 1029335"/>
                <a:gd name="connsiteY0" fmla="*/ 349456 h 538061"/>
                <a:gd name="connsiteX1" fmla="*/ 936811 w 1029335"/>
                <a:gd name="connsiteY1" fmla="*/ 283952 h 538061"/>
                <a:gd name="connsiteX2" fmla="*/ 819841 w 1029335"/>
                <a:gd name="connsiteY2" fmla="*/ 274595 h 538061"/>
                <a:gd name="connsiteX3" fmla="*/ 819841 w 1029335"/>
                <a:gd name="connsiteY3" fmla="*/ 274595 h 538061"/>
                <a:gd name="connsiteX4" fmla="*/ 819841 w 1029335"/>
                <a:gd name="connsiteY4" fmla="*/ 274595 h 538061"/>
                <a:gd name="connsiteX5" fmla="*/ 819841 w 1029335"/>
                <a:gd name="connsiteY5" fmla="*/ 274595 h 538061"/>
                <a:gd name="connsiteX6" fmla="*/ 775393 w 1029335"/>
                <a:gd name="connsiteY6" fmla="*/ 265237 h 538061"/>
                <a:gd name="connsiteX7" fmla="*/ 525077 w 1029335"/>
                <a:gd name="connsiteY7" fmla="*/ 68728 h 538061"/>
                <a:gd name="connsiteX8" fmla="*/ 501683 w 1029335"/>
                <a:gd name="connsiteY8" fmla="*/ 42994 h 538061"/>
                <a:gd name="connsiteX9" fmla="*/ 482968 w 1029335"/>
                <a:gd name="connsiteY9" fmla="*/ 71067 h 538061"/>
                <a:gd name="connsiteX10" fmla="*/ 508701 w 1029335"/>
                <a:gd name="connsiteY10" fmla="*/ 85103 h 538061"/>
                <a:gd name="connsiteX11" fmla="*/ 791768 w 1029335"/>
                <a:gd name="connsiteY11" fmla="*/ 288631 h 538061"/>
                <a:gd name="connsiteX12" fmla="*/ 925114 w 1029335"/>
                <a:gd name="connsiteY12" fmla="*/ 305007 h 538061"/>
                <a:gd name="connsiteX13" fmla="*/ 981260 w 1029335"/>
                <a:gd name="connsiteY13" fmla="*/ 365831 h 538061"/>
                <a:gd name="connsiteX14" fmla="*/ 929793 w 1029335"/>
                <a:gd name="connsiteY14" fmla="*/ 428995 h 538061"/>
                <a:gd name="connsiteX15" fmla="*/ 475950 w 1029335"/>
                <a:gd name="connsiteY15" fmla="*/ 424316 h 538061"/>
                <a:gd name="connsiteX16" fmla="*/ 302834 w 1029335"/>
                <a:gd name="connsiteY16" fmla="*/ 414959 h 538061"/>
                <a:gd name="connsiteX17" fmla="*/ 108664 w 1029335"/>
                <a:gd name="connsiteY17" fmla="*/ 393904 h 538061"/>
                <a:gd name="connsiteX18" fmla="*/ 59536 w 1029335"/>
                <a:gd name="connsiteY18" fmla="*/ 328401 h 538061"/>
                <a:gd name="connsiteX19" fmla="*/ 57197 w 1029335"/>
                <a:gd name="connsiteY19" fmla="*/ 213770 h 538061"/>
                <a:gd name="connsiteX20" fmla="*/ 80591 w 1029335"/>
                <a:gd name="connsiteY20" fmla="*/ 141249 h 538061"/>
                <a:gd name="connsiteX21" fmla="*/ 68894 w 1029335"/>
                <a:gd name="connsiteY21" fmla="*/ 134231 h 538061"/>
                <a:gd name="connsiteX22" fmla="*/ 50179 w 1029335"/>
                <a:gd name="connsiteY22" fmla="*/ 199734 h 538061"/>
                <a:gd name="connsiteX23" fmla="*/ 50179 w 1029335"/>
                <a:gd name="connsiteY23" fmla="*/ 309686 h 538061"/>
                <a:gd name="connsiteX24" fmla="*/ 80591 w 1029335"/>
                <a:gd name="connsiteY24" fmla="*/ 403262 h 538061"/>
                <a:gd name="connsiteX25" fmla="*/ 314531 w 1029335"/>
                <a:gd name="connsiteY25" fmla="*/ 431335 h 538061"/>
                <a:gd name="connsiteX26" fmla="*/ 487647 w 1029335"/>
                <a:gd name="connsiteY26" fmla="*/ 447710 h 538061"/>
                <a:gd name="connsiteX27" fmla="*/ 950847 w 1029335"/>
                <a:gd name="connsiteY27" fmla="*/ 445371 h 538061"/>
                <a:gd name="connsiteX28" fmla="*/ 1002314 w 1029335"/>
                <a:gd name="connsiteY28" fmla="*/ 349456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9335" h="538061">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w="23341"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2723C70-5094-47B0-BC93-ED8A527333DB}"/>
                </a:ext>
              </a:extLst>
            </p:cNvPr>
            <p:cNvSpPr/>
            <p:nvPr/>
          </p:nvSpPr>
          <p:spPr>
            <a:xfrm>
              <a:off x="1518804" y="372794"/>
              <a:ext cx="697375" cy="591712"/>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w="2334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1EF34FD-D5C4-4393-B6D7-67E4DFF7534A}"/>
                </a:ext>
              </a:extLst>
            </p:cNvPr>
            <p:cNvSpPr/>
            <p:nvPr/>
          </p:nvSpPr>
          <p:spPr>
            <a:xfrm>
              <a:off x="1389934" y="5990176"/>
              <a:ext cx="443784" cy="528315"/>
            </a:xfrm>
            <a:custGeom>
              <a:avLst/>
              <a:gdLst>
                <a:gd name="connsiteX0" fmla="*/ 439696 w 491273"/>
                <a:gd name="connsiteY0" fmla="*/ 361153 h 584849"/>
                <a:gd name="connsiteX1" fmla="*/ 418641 w 491273"/>
                <a:gd name="connsiteY1" fmla="*/ 251201 h 584849"/>
                <a:gd name="connsiteX2" fmla="*/ 418641 w 491273"/>
                <a:gd name="connsiteY2" fmla="*/ 117855 h 584849"/>
                <a:gd name="connsiteX3" fmla="*/ 423320 w 491273"/>
                <a:gd name="connsiteY3" fmla="*/ 50013 h 584849"/>
                <a:gd name="connsiteX4" fmla="*/ 397587 w 491273"/>
                <a:gd name="connsiteY4" fmla="*/ 42994 h 584849"/>
                <a:gd name="connsiteX5" fmla="*/ 399926 w 491273"/>
                <a:gd name="connsiteY5" fmla="*/ 117855 h 584849"/>
                <a:gd name="connsiteX6" fmla="*/ 404605 w 491273"/>
                <a:gd name="connsiteY6" fmla="*/ 279274 h 584849"/>
                <a:gd name="connsiteX7" fmla="*/ 432678 w 491273"/>
                <a:gd name="connsiteY7" fmla="*/ 426656 h 584849"/>
                <a:gd name="connsiteX8" fmla="*/ 357817 w 491273"/>
                <a:gd name="connsiteY8" fmla="*/ 522571 h 584849"/>
                <a:gd name="connsiteX9" fmla="*/ 107501 w 491273"/>
                <a:gd name="connsiteY9" fmla="*/ 515553 h 584849"/>
                <a:gd name="connsiteX10" fmla="*/ 72410 w 491273"/>
                <a:gd name="connsiteY10" fmla="*/ 370510 h 584849"/>
                <a:gd name="connsiteX11" fmla="*/ 116859 w 491273"/>
                <a:gd name="connsiteY11" fmla="*/ 232486 h 584849"/>
                <a:gd name="connsiteX12" fmla="*/ 126216 w 491273"/>
                <a:gd name="connsiteY12" fmla="*/ 61710 h 584849"/>
                <a:gd name="connsiteX13" fmla="*/ 105162 w 491273"/>
                <a:gd name="connsiteY13" fmla="*/ 64050 h 584849"/>
                <a:gd name="connsiteX14" fmla="*/ 105162 w 491273"/>
                <a:gd name="connsiteY14" fmla="*/ 225468 h 584849"/>
                <a:gd name="connsiteX15" fmla="*/ 105162 w 491273"/>
                <a:gd name="connsiteY15" fmla="*/ 225468 h 584849"/>
                <a:gd name="connsiteX16" fmla="*/ 105162 w 491273"/>
                <a:gd name="connsiteY16" fmla="*/ 225468 h 584849"/>
                <a:gd name="connsiteX17" fmla="*/ 56034 w 491273"/>
                <a:gd name="connsiteY17" fmla="*/ 372850 h 584849"/>
                <a:gd name="connsiteX18" fmla="*/ 98143 w 491273"/>
                <a:gd name="connsiteY18" fmla="*/ 531929 h 584849"/>
                <a:gd name="connsiteX19" fmla="*/ 98143 w 491273"/>
                <a:gd name="connsiteY19" fmla="*/ 531929 h 584849"/>
                <a:gd name="connsiteX20" fmla="*/ 177683 w 491273"/>
                <a:gd name="connsiteY20" fmla="*/ 543626 h 584849"/>
                <a:gd name="connsiteX21" fmla="*/ 353138 w 491273"/>
                <a:gd name="connsiteY21" fmla="*/ 543626 h 584849"/>
                <a:gd name="connsiteX22" fmla="*/ 453732 w 491273"/>
                <a:gd name="connsiteY22" fmla="*/ 440692 h 584849"/>
                <a:gd name="connsiteX23" fmla="*/ 439696 w 491273"/>
                <a:gd name="connsiteY23" fmla="*/ 361153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273" h="584849">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w="2334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F4A134F-9F05-4D10-8F90-D5BBBDC78A1A}"/>
                </a:ext>
              </a:extLst>
            </p:cNvPr>
            <p:cNvSpPr/>
            <p:nvPr/>
          </p:nvSpPr>
          <p:spPr>
            <a:xfrm>
              <a:off x="988313" y="705022"/>
              <a:ext cx="1914616" cy="1929923"/>
            </a:xfrm>
            <a:custGeom>
              <a:avLst/>
              <a:gdLst>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15007 w 1914616"/>
                <a:gd name="connsiteY14" fmla="*/ 1529154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914616" h="1929923">
                  <a:moveTo>
                    <a:pt x="1895064" y="1476543"/>
                  </a:moveTo>
                  <a:lnTo>
                    <a:pt x="1912499" y="1486317"/>
                  </a:lnTo>
                  <a:cubicBezTo>
                    <a:pt x="1920952" y="1503222"/>
                    <a:pt x="1901932" y="1507449"/>
                    <a:pt x="1893480" y="1518016"/>
                  </a:cubicBezTo>
                  <a:cubicBezTo>
                    <a:pt x="1802609" y="1613112"/>
                    <a:pt x="1696946" y="1691303"/>
                    <a:pt x="1597623" y="1777947"/>
                  </a:cubicBezTo>
                  <a:cubicBezTo>
                    <a:pt x="1542678" y="1826552"/>
                    <a:pt x="1479280" y="1864591"/>
                    <a:pt x="1415882" y="1902629"/>
                  </a:cubicBezTo>
                  <a:cubicBezTo>
                    <a:pt x="1335579" y="1921649"/>
                    <a:pt x="1318673" y="1911083"/>
                    <a:pt x="1299653" y="1832892"/>
                  </a:cubicBezTo>
                  <a:cubicBezTo>
                    <a:pt x="1270068" y="1710323"/>
                    <a:pt x="1322899" y="1638472"/>
                    <a:pt x="1453921" y="1627905"/>
                  </a:cubicBezTo>
                  <a:cubicBezTo>
                    <a:pt x="1464487" y="1627905"/>
                    <a:pt x="1475054" y="1627905"/>
                    <a:pt x="1481394" y="1617339"/>
                  </a:cubicBezTo>
                  <a:cubicBezTo>
                    <a:pt x="1485620" y="1608886"/>
                    <a:pt x="1479280" y="1604660"/>
                    <a:pt x="1472941" y="1598319"/>
                  </a:cubicBezTo>
                  <a:cubicBezTo>
                    <a:pt x="1462374" y="1585640"/>
                    <a:pt x="1432788" y="1583527"/>
                    <a:pt x="1441242" y="1564507"/>
                  </a:cubicBezTo>
                  <a:cubicBezTo>
                    <a:pt x="1451808" y="1543375"/>
                    <a:pt x="1477167" y="1556054"/>
                    <a:pt x="1496186" y="1560281"/>
                  </a:cubicBezTo>
                  <a:cubicBezTo>
                    <a:pt x="1515206" y="1568734"/>
                    <a:pt x="1536338" y="1570847"/>
                    <a:pt x="1553244" y="1583527"/>
                  </a:cubicBezTo>
                  <a:cubicBezTo>
                    <a:pt x="1563811" y="1566620"/>
                    <a:pt x="1536338" y="1556054"/>
                    <a:pt x="1553244" y="1541262"/>
                  </a:cubicBezTo>
                  <a:cubicBezTo>
                    <a:pt x="1572264" y="1520129"/>
                    <a:pt x="1589170" y="1526469"/>
                    <a:pt x="1606076" y="1541262"/>
                  </a:cubicBezTo>
                  <a:cubicBezTo>
                    <a:pt x="1642001" y="1589867"/>
                    <a:pt x="1618736" y="1597569"/>
                    <a:pt x="1715007" y="1529154"/>
                  </a:cubicBezTo>
                  <a:cubicBezTo>
                    <a:pt x="1743824" y="1568556"/>
                    <a:pt x="1732092" y="1565690"/>
                    <a:pt x="1800299" y="1520899"/>
                  </a:cubicBezTo>
                  <a:cubicBezTo>
                    <a:pt x="1808751" y="1533578"/>
                    <a:pt x="1855440" y="1494770"/>
                    <a:pt x="1874460" y="1477864"/>
                  </a:cubicBezTo>
                  <a:cubicBezTo>
                    <a:pt x="1880800" y="1479977"/>
                    <a:pt x="1888196" y="1477335"/>
                    <a:pt x="1895064" y="1476543"/>
                  </a:cubicBezTo>
                  <a:close/>
                  <a:moveTo>
                    <a:pt x="1244180" y="1396504"/>
                  </a:moveTo>
                  <a:cubicBezTo>
                    <a:pt x="1304408" y="1400202"/>
                    <a:pt x="1363051" y="1412353"/>
                    <a:pt x="1430676" y="1431372"/>
                  </a:cubicBezTo>
                  <a:cubicBezTo>
                    <a:pt x="1437015" y="1433485"/>
                    <a:pt x="1443355" y="1433485"/>
                    <a:pt x="1443355" y="1441939"/>
                  </a:cubicBezTo>
                  <a:cubicBezTo>
                    <a:pt x="1445468" y="1452505"/>
                    <a:pt x="1437015" y="1454618"/>
                    <a:pt x="1428562" y="1456732"/>
                  </a:cubicBezTo>
                  <a:cubicBezTo>
                    <a:pt x="1407429" y="1465184"/>
                    <a:pt x="1388411" y="1473638"/>
                    <a:pt x="1363051" y="1463072"/>
                  </a:cubicBezTo>
                  <a:cubicBezTo>
                    <a:pt x="1339805" y="1452505"/>
                    <a:pt x="1312333" y="1454618"/>
                    <a:pt x="1286973" y="1450392"/>
                  </a:cubicBezTo>
                  <a:cubicBezTo>
                    <a:pt x="1261615" y="1439826"/>
                    <a:pt x="1227802" y="1437712"/>
                    <a:pt x="1198217" y="1446166"/>
                  </a:cubicBezTo>
                  <a:cubicBezTo>
                    <a:pt x="1227802" y="1450392"/>
                    <a:pt x="1267955" y="1454618"/>
                    <a:pt x="1286973" y="1467298"/>
                  </a:cubicBezTo>
                  <a:cubicBezTo>
                    <a:pt x="1289087" y="1509563"/>
                    <a:pt x="1257388" y="1492658"/>
                    <a:pt x="1240482" y="1496883"/>
                  </a:cubicBezTo>
                  <a:cubicBezTo>
                    <a:pt x="1213009" y="1490544"/>
                    <a:pt x="1170744" y="1482091"/>
                    <a:pt x="1147498" y="1486317"/>
                  </a:cubicBezTo>
                  <a:cubicBezTo>
                    <a:pt x="1134819" y="1490544"/>
                    <a:pt x="1115800" y="1492658"/>
                    <a:pt x="1109460" y="1494770"/>
                  </a:cubicBezTo>
                  <a:cubicBezTo>
                    <a:pt x="1115800" y="1496883"/>
                    <a:pt x="1132705" y="1498997"/>
                    <a:pt x="1147498" y="1496883"/>
                  </a:cubicBezTo>
                  <a:cubicBezTo>
                    <a:pt x="1181310" y="1492658"/>
                    <a:pt x="1202443" y="1494770"/>
                    <a:pt x="1210896" y="1513790"/>
                  </a:cubicBezTo>
                  <a:cubicBezTo>
                    <a:pt x="1166518" y="1530696"/>
                    <a:pt x="1115800" y="1524356"/>
                    <a:pt x="1073535" y="1551829"/>
                  </a:cubicBezTo>
                  <a:cubicBezTo>
                    <a:pt x="1014363" y="1562395"/>
                    <a:pt x="957305" y="1572961"/>
                    <a:pt x="898134" y="1581414"/>
                  </a:cubicBezTo>
                  <a:cubicBezTo>
                    <a:pt x="881228" y="1583528"/>
                    <a:pt x="870662" y="1591980"/>
                    <a:pt x="862209" y="1606773"/>
                  </a:cubicBezTo>
                  <a:cubicBezTo>
                    <a:pt x="857982" y="1613113"/>
                    <a:pt x="832624" y="1625793"/>
                    <a:pt x="813604" y="1638472"/>
                  </a:cubicBezTo>
                  <a:lnTo>
                    <a:pt x="678355" y="1720889"/>
                  </a:lnTo>
                  <a:cubicBezTo>
                    <a:pt x="572693" y="1788513"/>
                    <a:pt x="467030" y="1839232"/>
                    <a:pt x="342348" y="1870931"/>
                  </a:cubicBezTo>
                  <a:cubicBezTo>
                    <a:pt x="333894" y="1873043"/>
                    <a:pt x="228231" y="1887837"/>
                    <a:pt x="156381" y="1917423"/>
                  </a:cubicBezTo>
                  <a:cubicBezTo>
                    <a:pt x="118343" y="1934328"/>
                    <a:pt x="84530" y="1936441"/>
                    <a:pt x="57058" y="1908969"/>
                  </a:cubicBezTo>
                  <a:cubicBezTo>
                    <a:pt x="29586" y="1879384"/>
                    <a:pt x="14793" y="1851911"/>
                    <a:pt x="0" y="1809646"/>
                  </a:cubicBezTo>
                  <a:cubicBezTo>
                    <a:pt x="69738" y="1750475"/>
                    <a:pt x="57058" y="1731456"/>
                    <a:pt x="112003" y="1691303"/>
                  </a:cubicBezTo>
                  <a:cubicBezTo>
                    <a:pt x="293743" y="1579301"/>
                    <a:pt x="369820" y="1600433"/>
                    <a:pt x="416312" y="1598320"/>
                  </a:cubicBezTo>
                  <a:cubicBezTo>
                    <a:pt x="469143" y="1591980"/>
                    <a:pt x="530428" y="1591980"/>
                    <a:pt x="608618" y="1566621"/>
                  </a:cubicBezTo>
                  <a:cubicBezTo>
                    <a:pt x="712168" y="1534922"/>
                    <a:pt x="762885" y="1532809"/>
                    <a:pt x="836849" y="1511676"/>
                  </a:cubicBezTo>
                  <a:cubicBezTo>
                    <a:pt x="934060" y="1486317"/>
                    <a:pt x="982665" y="1439826"/>
                    <a:pt x="1048175" y="1412353"/>
                  </a:cubicBezTo>
                  <a:cubicBezTo>
                    <a:pt x="1122139" y="1397560"/>
                    <a:pt x="1183952" y="1392805"/>
                    <a:pt x="1244180" y="1396504"/>
                  </a:cubicBezTo>
                  <a:close/>
                  <a:moveTo>
                    <a:pt x="946179" y="991"/>
                  </a:moveTo>
                  <a:cubicBezTo>
                    <a:pt x="959024" y="3105"/>
                    <a:pt x="971571" y="8652"/>
                    <a:pt x="982666" y="18162"/>
                  </a:cubicBezTo>
                  <a:cubicBezTo>
                    <a:pt x="1031271" y="51974"/>
                    <a:pt x="1096782" y="60427"/>
                    <a:pt x="1151726" y="70993"/>
                  </a:cubicBezTo>
                  <a:cubicBezTo>
                    <a:pt x="1153840" y="90013"/>
                    <a:pt x="1155953" y="98466"/>
                    <a:pt x="1155953" y="111145"/>
                  </a:cubicBezTo>
                  <a:lnTo>
                    <a:pt x="1155953" y="208355"/>
                  </a:lnTo>
                  <a:cubicBezTo>
                    <a:pt x="1122141" y="261186"/>
                    <a:pt x="1115801" y="307678"/>
                    <a:pt x="1117914" y="373189"/>
                  </a:cubicBezTo>
                  <a:cubicBezTo>
                    <a:pt x="1120027" y="417568"/>
                    <a:pt x="1098895" y="459833"/>
                    <a:pt x="1067196" y="493645"/>
                  </a:cubicBezTo>
                  <a:cubicBezTo>
                    <a:pt x="1048177" y="514777"/>
                    <a:pt x="1033384" y="529570"/>
                    <a:pt x="1016478" y="563382"/>
                  </a:cubicBezTo>
                  <a:cubicBezTo>
                    <a:pt x="1005912" y="586628"/>
                    <a:pt x="999572" y="605647"/>
                    <a:pt x="989006" y="624667"/>
                  </a:cubicBezTo>
                  <a:cubicBezTo>
                    <a:pt x="983723" y="638403"/>
                    <a:pt x="975269" y="644743"/>
                    <a:pt x="965495" y="646328"/>
                  </a:cubicBezTo>
                  <a:lnTo>
                    <a:pt x="959415" y="645000"/>
                  </a:lnTo>
                  <a:lnTo>
                    <a:pt x="880948" y="615551"/>
                  </a:lnTo>
                  <a:lnTo>
                    <a:pt x="856567" y="604576"/>
                  </a:lnTo>
                  <a:lnTo>
                    <a:pt x="773453" y="559156"/>
                  </a:lnTo>
                  <a:cubicBezTo>
                    <a:pt x="792472" y="576062"/>
                    <a:pt x="818360" y="588213"/>
                    <a:pt x="846625" y="600101"/>
                  </a:cubicBezTo>
                  <a:lnTo>
                    <a:pt x="856567" y="604576"/>
                  </a:lnTo>
                  <a:lnTo>
                    <a:pt x="867229" y="610403"/>
                  </a:lnTo>
                  <a:lnTo>
                    <a:pt x="880948" y="615551"/>
                  </a:lnTo>
                  <a:lnTo>
                    <a:pt x="934060" y="639460"/>
                  </a:lnTo>
                  <a:lnTo>
                    <a:pt x="959415" y="645000"/>
                  </a:lnTo>
                  <a:lnTo>
                    <a:pt x="978439" y="652139"/>
                  </a:lnTo>
                  <a:cubicBezTo>
                    <a:pt x="982666" y="654253"/>
                    <a:pt x="984779" y="658479"/>
                    <a:pt x="984779" y="662705"/>
                  </a:cubicBezTo>
                  <a:cubicBezTo>
                    <a:pt x="1001685" y="751463"/>
                    <a:pt x="965759" y="831766"/>
                    <a:pt x="955193" y="918410"/>
                  </a:cubicBezTo>
                  <a:cubicBezTo>
                    <a:pt x="953080" y="943769"/>
                    <a:pt x="944627" y="969128"/>
                    <a:pt x="938287" y="994487"/>
                  </a:cubicBezTo>
                  <a:cubicBezTo>
                    <a:pt x="925608" y="1002941"/>
                    <a:pt x="944627" y="1026186"/>
                    <a:pt x="921381" y="1030413"/>
                  </a:cubicBezTo>
                  <a:cubicBezTo>
                    <a:pt x="879116" y="943769"/>
                    <a:pt x="813605" y="871918"/>
                    <a:pt x="754433" y="797954"/>
                  </a:cubicBezTo>
                  <a:cubicBezTo>
                    <a:pt x="729075" y="768368"/>
                    <a:pt x="688922" y="749350"/>
                    <a:pt x="655111" y="728217"/>
                  </a:cubicBezTo>
                  <a:cubicBezTo>
                    <a:pt x="574806" y="677498"/>
                    <a:pt x="547334" y="595081"/>
                    <a:pt x="579033" y="508438"/>
                  </a:cubicBezTo>
                  <a:cubicBezTo>
                    <a:pt x="602279" y="451380"/>
                    <a:pt x="605945" y="374057"/>
                    <a:pt x="616511" y="312772"/>
                  </a:cubicBezTo>
                  <a:cubicBezTo>
                    <a:pt x="641870" y="325451"/>
                    <a:pt x="669903" y="366849"/>
                    <a:pt x="699489" y="333037"/>
                  </a:cubicBezTo>
                  <a:cubicBezTo>
                    <a:pt x="640318" y="333037"/>
                    <a:pt x="629751" y="320357"/>
                    <a:pt x="614958" y="265413"/>
                  </a:cubicBezTo>
                  <a:cubicBezTo>
                    <a:pt x="608619" y="242168"/>
                    <a:pt x="591712" y="225188"/>
                    <a:pt x="585372" y="197789"/>
                  </a:cubicBezTo>
                  <a:cubicBezTo>
                    <a:pt x="579033" y="170389"/>
                    <a:pt x="553673" y="130598"/>
                    <a:pt x="576920" y="101013"/>
                  </a:cubicBezTo>
                  <a:cubicBezTo>
                    <a:pt x="644544" y="98899"/>
                    <a:pt x="705828" y="136505"/>
                    <a:pt x="710055" y="229487"/>
                  </a:cubicBezTo>
                  <a:cubicBezTo>
                    <a:pt x="739641" y="212582"/>
                    <a:pt x="739641" y="185109"/>
                    <a:pt x="737527" y="157637"/>
                  </a:cubicBezTo>
                  <a:cubicBezTo>
                    <a:pt x="735414" y="128051"/>
                    <a:pt x="741754" y="109032"/>
                    <a:pt x="777680" y="115372"/>
                  </a:cubicBezTo>
                  <a:cubicBezTo>
                    <a:pt x="822058" y="123824"/>
                    <a:pt x="841077" y="96352"/>
                    <a:pt x="853757" y="60427"/>
                  </a:cubicBezTo>
                  <a:cubicBezTo>
                    <a:pt x="866436" y="19218"/>
                    <a:pt x="907645" y="-5348"/>
                    <a:pt x="946179" y="991"/>
                  </a:cubicBezTo>
                  <a:close/>
                </a:path>
              </a:pathLst>
            </a:custGeom>
            <a:solidFill>
              <a:srgbClr val="FECBA3"/>
            </a:solidFill>
            <a:ln w="9525" cap="flat">
              <a:noFill/>
              <a:prstDash val="solid"/>
              <a:miter/>
            </a:ln>
          </p:spPr>
          <p:txBody>
            <a:bodyPr rtlCol="0" anchor="ctr"/>
            <a:lstStyle/>
            <a:p>
              <a:endParaRPr lang="en-US"/>
            </a:p>
          </p:txBody>
        </p:sp>
        <p:grpSp>
          <p:nvGrpSpPr>
            <p:cNvPr id="12" name="Group 11">
              <a:extLst>
                <a:ext uri="{FF2B5EF4-FFF2-40B4-BE49-F238E27FC236}">
                  <a16:creationId xmlns:a16="http://schemas.microsoft.com/office/drawing/2014/main" id="{E5F9C0EC-A17E-433A-8DA0-F9E36EE2B618}"/>
                </a:ext>
              </a:extLst>
            </p:cNvPr>
            <p:cNvGrpSpPr/>
            <p:nvPr/>
          </p:nvGrpSpPr>
          <p:grpSpPr>
            <a:xfrm>
              <a:off x="1314164" y="2864343"/>
              <a:ext cx="1013391" cy="285088"/>
              <a:chOff x="8963351" y="2835327"/>
              <a:chExt cx="1121835" cy="315595"/>
            </a:xfrm>
          </p:grpSpPr>
          <p:sp>
            <p:nvSpPr>
              <p:cNvPr id="16" name="Freeform: Shape 15">
                <a:extLst>
                  <a:ext uri="{FF2B5EF4-FFF2-40B4-BE49-F238E27FC236}">
                    <a16:creationId xmlns:a16="http://schemas.microsoft.com/office/drawing/2014/main" id="{C2A4C65E-0C75-4DB0-82EF-744D0558FF37}"/>
                  </a:ext>
                </a:extLst>
              </p:cNvPr>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w="2334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AB7B3CA-67A1-4869-BE7B-1BEA69037B5E}"/>
                  </a:ext>
                </a:extLst>
              </p:cNvPr>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w="2334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D98CE6B-6D12-45B9-A830-4F286947E6BE}"/>
                  </a:ext>
                </a:extLst>
              </p:cNvPr>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w="2334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65AE8CE-85F5-4CEF-80A8-3599D73F25D1}"/>
                  </a:ext>
                </a:extLst>
              </p:cNvPr>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w="2334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FC040DF-8608-444D-92AC-39F0AE68CB07}"/>
                  </a:ext>
                </a:extLst>
              </p:cNvPr>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w="2334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389FFD7-DE4F-47D1-9314-82320CDDE13E}"/>
                  </a:ext>
                </a:extLst>
              </p:cNvPr>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w="23341" cap="flat">
                <a:noFill/>
                <a:prstDash val="solid"/>
                <a:miter/>
              </a:ln>
            </p:spPr>
            <p:txBody>
              <a:bodyPr rtlCol="0" anchor="ctr"/>
              <a:lstStyle/>
              <a:p>
                <a:endParaRPr lang="en-US"/>
              </a:p>
            </p:txBody>
          </p:sp>
        </p:grpSp>
        <p:sp>
          <p:nvSpPr>
            <p:cNvPr id="13" name="Freeform: Shape 12">
              <a:extLst>
                <a:ext uri="{FF2B5EF4-FFF2-40B4-BE49-F238E27FC236}">
                  <a16:creationId xmlns:a16="http://schemas.microsoft.com/office/drawing/2014/main" id="{E972D6D6-3A17-4A2E-AAB1-897CF6022D4F}"/>
                </a:ext>
              </a:extLst>
            </p:cNvPr>
            <p:cNvSpPr/>
            <p:nvPr/>
          </p:nvSpPr>
          <p:spPr>
            <a:xfrm>
              <a:off x="1909694" y="1707401"/>
              <a:ext cx="217666" cy="1291202"/>
            </a:xfrm>
            <a:custGeom>
              <a:avLst/>
              <a:gdLst>
                <a:gd name="connsiteX0" fmla="*/ 200760 w 217666"/>
                <a:gd name="connsiteY0" fmla="*/ 1217238 h 1291202"/>
                <a:gd name="connsiteX1" fmla="*/ 217666 w 217666"/>
                <a:gd name="connsiteY1" fmla="*/ 1232030 h 1291202"/>
                <a:gd name="connsiteX2" fmla="*/ 202873 w 217666"/>
                <a:gd name="connsiteY2" fmla="*/ 1251050 h 1291202"/>
                <a:gd name="connsiteX3" fmla="*/ 183853 w 217666"/>
                <a:gd name="connsiteY3" fmla="*/ 1236257 h 1291202"/>
                <a:gd name="connsiteX4" fmla="*/ 200760 w 217666"/>
                <a:gd name="connsiteY4" fmla="*/ 1217238 h 1291202"/>
                <a:gd name="connsiteX5" fmla="*/ 188082 w 217666"/>
                <a:gd name="connsiteY5" fmla="*/ 929834 h 1291202"/>
                <a:gd name="connsiteX6" fmla="*/ 204988 w 217666"/>
                <a:gd name="connsiteY6" fmla="*/ 950967 h 1291202"/>
                <a:gd name="connsiteX7" fmla="*/ 181742 w 217666"/>
                <a:gd name="connsiteY7" fmla="*/ 969987 h 1291202"/>
                <a:gd name="connsiteX8" fmla="*/ 166949 w 217666"/>
                <a:gd name="connsiteY8" fmla="*/ 946740 h 1291202"/>
                <a:gd name="connsiteX9" fmla="*/ 188082 w 217666"/>
                <a:gd name="connsiteY9" fmla="*/ 929834 h 1291202"/>
                <a:gd name="connsiteX10" fmla="*/ 128909 w 217666"/>
                <a:gd name="connsiteY10" fmla="*/ 657225 h 1291202"/>
                <a:gd name="connsiteX11" fmla="*/ 141589 w 217666"/>
                <a:gd name="connsiteY11" fmla="*/ 674131 h 1291202"/>
                <a:gd name="connsiteX12" fmla="*/ 124682 w 217666"/>
                <a:gd name="connsiteY12" fmla="*/ 691037 h 1291202"/>
                <a:gd name="connsiteX13" fmla="*/ 109890 w 217666"/>
                <a:gd name="connsiteY13" fmla="*/ 672017 h 1291202"/>
                <a:gd name="connsiteX14" fmla="*/ 128909 w 217666"/>
                <a:gd name="connsiteY14" fmla="*/ 657225 h 1291202"/>
                <a:gd name="connsiteX15" fmla="*/ 69737 w 217666"/>
                <a:gd name="connsiteY15" fmla="*/ 623411 h 1291202"/>
                <a:gd name="connsiteX16" fmla="*/ 88757 w 217666"/>
                <a:gd name="connsiteY16" fmla="*/ 648770 h 1291202"/>
                <a:gd name="connsiteX17" fmla="*/ 120456 w 217666"/>
                <a:gd name="connsiteY17" fmla="*/ 828398 h 1291202"/>
                <a:gd name="connsiteX18" fmla="*/ 164834 w 217666"/>
                <a:gd name="connsiteY18" fmla="*/ 980552 h 1291202"/>
                <a:gd name="connsiteX19" fmla="*/ 173288 w 217666"/>
                <a:gd name="connsiteY19" fmla="*/ 1219351 h 1291202"/>
                <a:gd name="connsiteX20" fmla="*/ 147928 w 217666"/>
                <a:gd name="connsiteY20" fmla="*/ 1291202 h 1291202"/>
                <a:gd name="connsiteX21" fmla="*/ 137362 w 217666"/>
                <a:gd name="connsiteY21" fmla="*/ 1289088 h 1291202"/>
                <a:gd name="connsiteX22" fmla="*/ 158495 w 217666"/>
                <a:gd name="connsiteY22" fmla="*/ 1217238 h 1291202"/>
                <a:gd name="connsiteX23" fmla="*/ 150042 w 217666"/>
                <a:gd name="connsiteY23" fmla="*/ 980552 h 1291202"/>
                <a:gd name="connsiteX24" fmla="*/ 105663 w 217666"/>
                <a:gd name="connsiteY24" fmla="*/ 800925 h 1291202"/>
                <a:gd name="connsiteX25" fmla="*/ 69737 w 217666"/>
                <a:gd name="connsiteY25" fmla="*/ 623411 h 1291202"/>
                <a:gd name="connsiteX26" fmla="*/ 50719 w 217666"/>
                <a:gd name="connsiteY26" fmla="*/ 120456 h 1291202"/>
                <a:gd name="connsiteX27" fmla="*/ 67625 w 217666"/>
                <a:gd name="connsiteY27" fmla="*/ 137363 h 1291202"/>
                <a:gd name="connsiteX28" fmla="*/ 52832 w 217666"/>
                <a:gd name="connsiteY28" fmla="*/ 154269 h 1291202"/>
                <a:gd name="connsiteX29" fmla="*/ 33812 w 217666"/>
                <a:gd name="connsiteY29" fmla="*/ 139476 h 1291202"/>
                <a:gd name="connsiteX30" fmla="*/ 50719 w 217666"/>
                <a:gd name="connsiteY30" fmla="*/ 120456 h 1291202"/>
                <a:gd name="connsiteX31" fmla="*/ 8454 w 217666"/>
                <a:gd name="connsiteY31" fmla="*/ 0 h 1291202"/>
                <a:gd name="connsiteX32" fmla="*/ 10567 w 217666"/>
                <a:gd name="connsiteY32" fmla="*/ 99323 h 1291202"/>
                <a:gd name="connsiteX33" fmla="*/ 23247 w 217666"/>
                <a:gd name="connsiteY33" fmla="*/ 226119 h 1291202"/>
                <a:gd name="connsiteX34" fmla="*/ 42266 w 217666"/>
                <a:gd name="connsiteY34" fmla="*/ 460692 h 1291202"/>
                <a:gd name="connsiteX35" fmla="*/ 25360 w 217666"/>
                <a:gd name="connsiteY35" fmla="*/ 469144 h 1291202"/>
                <a:gd name="connsiteX36" fmla="*/ 2114 w 217666"/>
                <a:gd name="connsiteY36" fmla="*/ 109890 h 1291202"/>
                <a:gd name="connsiteX37" fmla="*/ 0 w 217666"/>
                <a:gd name="connsiteY37" fmla="*/ 29586 h 1291202"/>
                <a:gd name="connsiteX38" fmla="*/ 8454 w 217666"/>
                <a:gd name="connsiteY38" fmla="*/ 0 h 129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7666" h="1291202">
                  <a:moveTo>
                    <a:pt x="200760" y="1217238"/>
                  </a:moveTo>
                  <a:cubicBezTo>
                    <a:pt x="209213" y="1215124"/>
                    <a:pt x="215553" y="1221464"/>
                    <a:pt x="217666" y="1232030"/>
                  </a:cubicBezTo>
                  <a:cubicBezTo>
                    <a:pt x="217666" y="1242597"/>
                    <a:pt x="213440" y="1248937"/>
                    <a:pt x="202873" y="1251050"/>
                  </a:cubicBezTo>
                  <a:cubicBezTo>
                    <a:pt x="192307" y="1251050"/>
                    <a:pt x="185967" y="1244710"/>
                    <a:pt x="183853" y="1236257"/>
                  </a:cubicBezTo>
                  <a:cubicBezTo>
                    <a:pt x="183853" y="1225691"/>
                    <a:pt x="190194" y="1219351"/>
                    <a:pt x="200760" y="1217238"/>
                  </a:cubicBezTo>
                  <a:close/>
                  <a:moveTo>
                    <a:pt x="188082" y="929834"/>
                  </a:moveTo>
                  <a:cubicBezTo>
                    <a:pt x="198648" y="931948"/>
                    <a:pt x="207101" y="940401"/>
                    <a:pt x="204988" y="950967"/>
                  </a:cubicBezTo>
                  <a:cubicBezTo>
                    <a:pt x="204988" y="963647"/>
                    <a:pt x="196534" y="974214"/>
                    <a:pt x="181742" y="969987"/>
                  </a:cubicBezTo>
                  <a:cubicBezTo>
                    <a:pt x="169062" y="967873"/>
                    <a:pt x="164835" y="957307"/>
                    <a:pt x="166949" y="946740"/>
                  </a:cubicBezTo>
                  <a:cubicBezTo>
                    <a:pt x="169062" y="936174"/>
                    <a:pt x="175401" y="929834"/>
                    <a:pt x="188082" y="929834"/>
                  </a:cubicBezTo>
                  <a:close/>
                  <a:moveTo>
                    <a:pt x="128909" y="657225"/>
                  </a:moveTo>
                  <a:cubicBezTo>
                    <a:pt x="137362" y="659338"/>
                    <a:pt x="143702" y="665678"/>
                    <a:pt x="141589" y="674131"/>
                  </a:cubicBezTo>
                  <a:cubicBezTo>
                    <a:pt x="141589" y="684697"/>
                    <a:pt x="135249" y="691037"/>
                    <a:pt x="124682" y="691037"/>
                  </a:cubicBezTo>
                  <a:cubicBezTo>
                    <a:pt x="114116" y="688924"/>
                    <a:pt x="107776" y="684697"/>
                    <a:pt x="109890" y="672017"/>
                  </a:cubicBezTo>
                  <a:cubicBezTo>
                    <a:pt x="112003" y="661451"/>
                    <a:pt x="118343" y="655111"/>
                    <a:pt x="128909" y="657225"/>
                  </a:cubicBezTo>
                  <a:close/>
                  <a:moveTo>
                    <a:pt x="69737" y="623411"/>
                  </a:moveTo>
                  <a:cubicBezTo>
                    <a:pt x="86644" y="623411"/>
                    <a:pt x="86644" y="636091"/>
                    <a:pt x="88757" y="648770"/>
                  </a:cubicBezTo>
                  <a:cubicBezTo>
                    <a:pt x="103550" y="707942"/>
                    <a:pt x="122569" y="765000"/>
                    <a:pt x="120456" y="828398"/>
                  </a:cubicBezTo>
                  <a:cubicBezTo>
                    <a:pt x="118343" y="879116"/>
                    <a:pt x="139476" y="931948"/>
                    <a:pt x="164834" y="980552"/>
                  </a:cubicBezTo>
                  <a:cubicBezTo>
                    <a:pt x="204987" y="1058743"/>
                    <a:pt x="224007" y="1136933"/>
                    <a:pt x="173288" y="1219351"/>
                  </a:cubicBezTo>
                  <a:cubicBezTo>
                    <a:pt x="160608" y="1240483"/>
                    <a:pt x="156382" y="1267956"/>
                    <a:pt x="147928" y="1291202"/>
                  </a:cubicBezTo>
                  <a:cubicBezTo>
                    <a:pt x="143702" y="1291202"/>
                    <a:pt x="141589" y="1289088"/>
                    <a:pt x="137362" y="1289088"/>
                  </a:cubicBezTo>
                  <a:cubicBezTo>
                    <a:pt x="143702" y="1265843"/>
                    <a:pt x="145815" y="1238370"/>
                    <a:pt x="158495" y="1217238"/>
                  </a:cubicBezTo>
                  <a:cubicBezTo>
                    <a:pt x="207100" y="1134820"/>
                    <a:pt x="188081" y="1056630"/>
                    <a:pt x="150042" y="980552"/>
                  </a:cubicBezTo>
                  <a:cubicBezTo>
                    <a:pt x="122569" y="923494"/>
                    <a:pt x="101436" y="864323"/>
                    <a:pt x="105663" y="800925"/>
                  </a:cubicBezTo>
                  <a:cubicBezTo>
                    <a:pt x="109890" y="739640"/>
                    <a:pt x="73964" y="684696"/>
                    <a:pt x="69737" y="623411"/>
                  </a:cubicBezTo>
                  <a:close/>
                  <a:moveTo>
                    <a:pt x="50719" y="120456"/>
                  </a:moveTo>
                  <a:cubicBezTo>
                    <a:pt x="61286" y="120456"/>
                    <a:pt x="67625" y="126797"/>
                    <a:pt x="67625" y="137363"/>
                  </a:cubicBezTo>
                  <a:cubicBezTo>
                    <a:pt x="67625" y="147930"/>
                    <a:pt x="63399" y="154269"/>
                    <a:pt x="52832" y="154269"/>
                  </a:cubicBezTo>
                  <a:cubicBezTo>
                    <a:pt x="42266" y="154269"/>
                    <a:pt x="35926" y="150043"/>
                    <a:pt x="33812" y="139476"/>
                  </a:cubicBezTo>
                  <a:cubicBezTo>
                    <a:pt x="33812" y="128910"/>
                    <a:pt x="40153" y="124683"/>
                    <a:pt x="50719" y="120456"/>
                  </a:cubicBezTo>
                  <a:close/>
                  <a:moveTo>
                    <a:pt x="8454" y="0"/>
                  </a:moveTo>
                  <a:cubicBezTo>
                    <a:pt x="8454" y="35926"/>
                    <a:pt x="10567" y="63399"/>
                    <a:pt x="10567" y="99323"/>
                  </a:cubicBezTo>
                  <a:cubicBezTo>
                    <a:pt x="12681" y="139476"/>
                    <a:pt x="21133" y="190194"/>
                    <a:pt x="23247" y="226119"/>
                  </a:cubicBezTo>
                  <a:cubicBezTo>
                    <a:pt x="27474" y="291631"/>
                    <a:pt x="42266" y="458578"/>
                    <a:pt x="42266" y="460692"/>
                  </a:cubicBezTo>
                  <a:cubicBezTo>
                    <a:pt x="33814" y="462805"/>
                    <a:pt x="33814" y="464917"/>
                    <a:pt x="25360" y="469144"/>
                  </a:cubicBezTo>
                  <a:cubicBezTo>
                    <a:pt x="6341" y="350802"/>
                    <a:pt x="10567" y="221893"/>
                    <a:pt x="2114" y="109890"/>
                  </a:cubicBezTo>
                  <a:cubicBezTo>
                    <a:pt x="-2113" y="80305"/>
                    <a:pt x="2114" y="54945"/>
                    <a:pt x="0" y="29586"/>
                  </a:cubicBezTo>
                  <a:cubicBezTo>
                    <a:pt x="4227" y="10566"/>
                    <a:pt x="4227" y="14793"/>
                    <a:pt x="8454" y="0"/>
                  </a:cubicBezTo>
                  <a:close/>
                </a:path>
              </a:pathLst>
            </a:custGeom>
            <a:solidFill>
              <a:schemeClr val="bg1"/>
            </a:solidFill>
            <a:ln w="9525"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C3898C49-F9BC-4092-B007-970A80368E3F}"/>
                </a:ext>
              </a:extLst>
            </p:cNvPr>
            <p:cNvSpPr/>
            <p:nvPr/>
          </p:nvSpPr>
          <p:spPr>
            <a:xfrm>
              <a:off x="971407" y="764890"/>
              <a:ext cx="1967442" cy="1883145"/>
            </a:xfrm>
            <a:custGeom>
              <a:avLst/>
              <a:gdLst>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37774 w 1967442"/>
                <a:gd name="connsiteY50" fmla="*/ 1684267 h 1883145"/>
                <a:gd name="connsiteX51" fmla="*/ 1889252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37774 w 1967442"/>
                <a:gd name="connsiteY50" fmla="*/ 1684267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54300 w 1967442"/>
                <a:gd name="connsiteY50" fmla="*/ 1692529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92529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19548 w 1967442"/>
                <a:gd name="connsiteY51" fmla="*/ 1459620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14039 w 1967442"/>
                <a:gd name="connsiteY51" fmla="*/ 1459620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967442" h="1883145">
                  <a:moveTo>
                    <a:pt x="16907" y="1749777"/>
                  </a:moveTo>
                  <a:cubicBezTo>
                    <a:pt x="31699" y="1787817"/>
                    <a:pt x="40152" y="1808949"/>
                    <a:pt x="59172" y="1832195"/>
                  </a:cubicBezTo>
                  <a:cubicBezTo>
                    <a:pt x="97211" y="1880800"/>
                    <a:pt x="133136" y="1874460"/>
                    <a:pt x="173288" y="1857554"/>
                  </a:cubicBezTo>
                  <a:cubicBezTo>
                    <a:pt x="224007" y="1838535"/>
                    <a:pt x="270498" y="1823741"/>
                    <a:pt x="323329" y="1817402"/>
                  </a:cubicBezTo>
                  <a:cubicBezTo>
                    <a:pt x="338122" y="1815289"/>
                    <a:pt x="350802" y="1813175"/>
                    <a:pt x="359255" y="1811062"/>
                  </a:cubicBezTo>
                  <a:cubicBezTo>
                    <a:pt x="344462" y="1827968"/>
                    <a:pt x="350802" y="1838535"/>
                    <a:pt x="346576" y="1851215"/>
                  </a:cubicBezTo>
                  <a:cubicBezTo>
                    <a:pt x="348689" y="1830082"/>
                    <a:pt x="346576" y="1821629"/>
                    <a:pt x="327556" y="1825855"/>
                  </a:cubicBezTo>
                  <a:cubicBezTo>
                    <a:pt x="270498" y="1838535"/>
                    <a:pt x="228232" y="1851215"/>
                    <a:pt x="177515" y="1872347"/>
                  </a:cubicBezTo>
                  <a:cubicBezTo>
                    <a:pt x="145816" y="1882914"/>
                    <a:pt x="92984" y="1899820"/>
                    <a:pt x="50719" y="1842761"/>
                  </a:cubicBezTo>
                  <a:cubicBezTo>
                    <a:pt x="31699" y="1815289"/>
                    <a:pt x="27473" y="1804723"/>
                    <a:pt x="12680" y="1779363"/>
                  </a:cubicBezTo>
                  <a:cubicBezTo>
                    <a:pt x="8453" y="1768797"/>
                    <a:pt x="10566" y="1762457"/>
                    <a:pt x="0" y="1751891"/>
                  </a:cubicBezTo>
                  <a:cubicBezTo>
                    <a:pt x="12680" y="1751891"/>
                    <a:pt x="12680" y="1751891"/>
                    <a:pt x="16907" y="1749777"/>
                  </a:cubicBezTo>
                  <a:close/>
                  <a:moveTo>
                    <a:pt x="1572262" y="1487733"/>
                  </a:moveTo>
                  <a:cubicBezTo>
                    <a:pt x="1576489" y="1508866"/>
                    <a:pt x="1606075" y="1527886"/>
                    <a:pt x="1587056" y="1536339"/>
                  </a:cubicBezTo>
                  <a:cubicBezTo>
                    <a:pt x="1563810" y="1549018"/>
                    <a:pt x="1559583" y="1525773"/>
                    <a:pt x="1532111" y="1513093"/>
                  </a:cubicBezTo>
                  <a:cubicBezTo>
                    <a:pt x="1525770" y="1510980"/>
                    <a:pt x="1519431" y="1504640"/>
                    <a:pt x="1515204" y="1500413"/>
                  </a:cubicBezTo>
                  <a:cubicBezTo>
                    <a:pt x="1519431" y="1500413"/>
                    <a:pt x="1529997" y="1502526"/>
                    <a:pt x="1532111" y="1502526"/>
                  </a:cubicBezTo>
                  <a:cubicBezTo>
                    <a:pt x="1540563" y="1504640"/>
                    <a:pt x="1561696" y="1534225"/>
                    <a:pt x="1580716" y="1529998"/>
                  </a:cubicBezTo>
                  <a:cubicBezTo>
                    <a:pt x="1593395" y="1527886"/>
                    <a:pt x="1557469" y="1494074"/>
                    <a:pt x="1572262" y="1487733"/>
                  </a:cubicBezTo>
                  <a:close/>
                  <a:moveTo>
                    <a:pt x="1697209" y="1483508"/>
                  </a:moveTo>
                  <a:cubicBezTo>
                    <a:pt x="1700114" y="1485093"/>
                    <a:pt x="1703284" y="1487734"/>
                    <a:pt x="1709624" y="1487734"/>
                  </a:cubicBezTo>
                  <a:cubicBezTo>
                    <a:pt x="1699057" y="1496188"/>
                    <a:pt x="1694831" y="1502527"/>
                    <a:pt x="1682151" y="1510981"/>
                  </a:cubicBezTo>
                  <a:cubicBezTo>
                    <a:pt x="1639886" y="1540566"/>
                    <a:pt x="1644113" y="1542680"/>
                    <a:pt x="1625093" y="1489848"/>
                  </a:cubicBezTo>
                  <a:cubicBezTo>
                    <a:pt x="1639886" y="1489848"/>
                    <a:pt x="1633546" y="1487734"/>
                    <a:pt x="1646226" y="1487734"/>
                  </a:cubicBezTo>
                  <a:cubicBezTo>
                    <a:pt x="1641999" y="1496188"/>
                    <a:pt x="1635659" y="1494074"/>
                    <a:pt x="1644113" y="1508867"/>
                  </a:cubicBezTo>
                  <a:cubicBezTo>
                    <a:pt x="1648340" y="1517320"/>
                    <a:pt x="1658906" y="1515207"/>
                    <a:pt x="1667358" y="1508867"/>
                  </a:cubicBezTo>
                  <a:cubicBezTo>
                    <a:pt x="1673698" y="1502527"/>
                    <a:pt x="1684264" y="1496188"/>
                    <a:pt x="1686378" y="1485621"/>
                  </a:cubicBezTo>
                  <a:cubicBezTo>
                    <a:pt x="1691661" y="1481395"/>
                    <a:pt x="1694303" y="1481923"/>
                    <a:pt x="1697209" y="1483508"/>
                  </a:cubicBezTo>
                  <a:close/>
                  <a:moveTo>
                    <a:pt x="1800494" y="1459997"/>
                  </a:moveTo>
                  <a:cubicBezTo>
                    <a:pt x="1802608" y="1461318"/>
                    <a:pt x="1804721" y="1463432"/>
                    <a:pt x="1808947" y="1462375"/>
                  </a:cubicBezTo>
                  <a:cubicBezTo>
                    <a:pt x="1800495" y="1470829"/>
                    <a:pt x="1796268" y="1477168"/>
                    <a:pt x="1787814" y="1485621"/>
                  </a:cubicBezTo>
                  <a:cubicBezTo>
                    <a:pt x="1756115" y="1515207"/>
                    <a:pt x="1760342" y="1517320"/>
                    <a:pt x="1745549" y="1464488"/>
                  </a:cubicBezTo>
                  <a:lnTo>
                    <a:pt x="1762456" y="1464488"/>
                  </a:lnTo>
                  <a:cubicBezTo>
                    <a:pt x="1758229" y="1472942"/>
                    <a:pt x="1754003" y="1470829"/>
                    <a:pt x="1760342" y="1485621"/>
                  </a:cubicBezTo>
                  <a:cubicBezTo>
                    <a:pt x="1764569" y="1494074"/>
                    <a:pt x="1770909" y="1491961"/>
                    <a:pt x="1777248" y="1485621"/>
                  </a:cubicBezTo>
                  <a:cubicBezTo>
                    <a:pt x="1783589" y="1479281"/>
                    <a:pt x="1789928" y="1472942"/>
                    <a:pt x="1792041" y="1462375"/>
                  </a:cubicBezTo>
                  <a:cubicBezTo>
                    <a:pt x="1796268" y="1458148"/>
                    <a:pt x="1798381" y="1458677"/>
                    <a:pt x="1800494" y="1459997"/>
                  </a:cubicBezTo>
                  <a:close/>
                  <a:moveTo>
                    <a:pt x="1187122" y="1428033"/>
                  </a:moveTo>
                  <a:cubicBezTo>
                    <a:pt x="1208783" y="1428033"/>
                    <a:pt x="1230972" y="1431732"/>
                    <a:pt x="1255275" y="1439128"/>
                  </a:cubicBezTo>
                  <a:cubicBezTo>
                    <a:pt x="1246822" y="1443355"/>
                    <a:pt x="1238369" y="1449695"/>
                    <a:pt x="1227802" y="1456034"/>
                  </a:cubicBezTo>
                  <a:cubicBezTo>
                    <a:pt x="1198217" y="1420109"/>
                    <a:pt x="1158065" y="1451808"/>
                    <a:pt x="1122139" y="1439128"/>
                  </a:cubicBezTo>
                  <a:cubicBezTo>
                    <a:pt x="1144329" y="1431732"/>
                    <a:pt x="1165461" y="1428033"/>
                    <a:pt x="1187122" y="1428033"/>
                  </a:cubicBezTo>
                  <a:close/>
                  <a:moveTo>
                    <a:pt x="1923328" y="1407165"/>
                  </a:moveTo>
                  <a:cubicBezTo>
                    <a:pt x="1932045" y="1407429"/>
                    <a:pt x="1938913" y="1413769"/>
                    <a:pt x="1942084" y="1430675"/>
                  </a:cubicBezTo>
                  <a:cubicBezTo>
                    <a:pt x="1946309" y="1447581"/>
                    <a:pt x="1958990" y="1443355"/>
                    <a:pt x="1967442" y="1447581"/>
                  </a:cubicBezTo>
                  <a:cubicBezTo>
                    <a:pt x="1925177" y="1460260"/>
                    <a:pt x="1895592" y="1487734"/>
                    <a:pt x="1868120" y="1517319"/>
                  </a:cubicBezTo>
                  <a:cubicBezTo>
                    <a:pt x="1770909" y="1620869"/>
                    <a:pt x="1652567" y="1699059"/>
                    <a:pt x="1544791" y="1792043"/>
                  </a:cubicBezTo>
                  <a:cubicBezTo>
                    <a:pt x="1513092" y="1819515"/>
                    <a:pt x="1477166" y="1834308"/>
                    <a:pt x="1441240" y="1851214"/>
                  </a:cubicBezTo>
                  <a:lnTo>
                    <a:pt x="1432787" y="1842761"/>
                  </a:lnTo>
                  <a:cubicBezTo>
                    <a:pt x="1430674" y="1819515"/>
                    <a:pt x="1438584" y="1844824"/>
                    <a:pt x="1475503" y="1819326"/>
                  </a:cubicBezTo>
                  <a:cubicBezTo>
                    <a:pt x="1512422" y="1793828"/>
                    <a:pt x="1581211" y="1749726"/>
                    <a:pt x="1654300" y="1689775"/>
                  </a:cubicBezTo>
                  <a:cubicBezTo>
                    <a:pt x="1727389" y="1629824"/>
                    <a:pt x="1833735" y="1535697"/>
                    <a:pt x="1914039" y="1459620"/>
                  </a:cubicBezTo>
                  <a:cubicBezTo>
                    <a:pt x="1930945" y="1442714"/>
                    <a:pt x="1912498" y="1434902"/>
                    <a:pt x="1893478" y="1420109"/>
                  </a:cubicBezTo>
                  <a:cubicBezTo>
                    <a:pt x="1904044" y="1412712"/>
                    <a:pt x="1914611" y="1406901"/>
                    <a:pt x="1923328" y="1407165"/>
                  </a:cubicBezTo>
                  <a:close/>
                  <a:moveTo>
                    <a:pt x="1238469" y="1382533"/>
                  </a:moveTo>
                  <a:cubicBezTo>
                    <a:pt x="1246889" y="1381675"/>
                    <a:pt x="1254616" y="1381807"/>
                    <a:pt x="1261880" y="1382599"/>
                  </a:cubicBezTo>
                  <a:cubicBezTo>
                    <a:pt x="1276408" y="1384184"/>
                    <a:pt x="1289088" y="1388410"/>
                    <a:pt x="1301768" y="1392637"/>
                  </a:cubicBezTo>
                  <a:cubicBezTo>
                    <a:pt x="1303881" y="1398977"/>
                    <a:pt x="1301768" y="1403204"/>
                    <a:pt x="1301768" y="1409543"/>
                  </a:cubicBezTo>
                  <a:cubicBezTo>
                    <a:pt x="1278521" y="1394750"/>
                    <a:pt x="1251049" y="1390523"/>
                    <a:pt x="1210896" y="1388410"/>
                  </a:cubicBezTo>
                  <a:cubicBezTo>
                    <a:pt x="1220935" y="1385241"/>
                    <a:pt x="1230048" y="1383392"/>
                    <a:pt x="1238469" y="1382533"/>
                  </a:cubicBezTo>
                  <a:close/>
                  <a:moveTo>
                    <a:pt x="657224" y="128910"/>
                  </a:moveTo>
                  <a:cubicBezTo>
                    <a:pt x="672017" y="133136"/>
                    <a:pt x="661450" y="141589"/>
                    <a:pt x="659336" y="147929"/>
                  </a:cubicBezTo>
                  <a:cubicBezTo>
                    <a:pt x="655111" y="164835"/>
                    <a:pt x="684696" y="177514"/>
                    <a:pt x="663563" y="196534"/>
                  </a:cubicBezTo>
                  <a:cubicBezTo>
                    <a:pt x="646657" y="185968"/>
                    <a:pt x="648770" y="164835"/>
                    <a:pt x="636091" y="152155"/>
                  </a:cubicBezTo>
                  <a:cubicBezTo>
                    <a:pt x="629751" y="145815"/>
                    <a:pt x="633978" y="137363"/>
                    <a:pt x="640317" y="133136"/>
                  </a:cubicBezTo>
                  <a:cubicBezTo>
                    <a:pt x="644544" y="131022"/>
                    <a:pt x="652997" y="126797"/>
                    <a:pt x="657224" y="128910"/>
                  </a:cubicBezTo>
                  <a:close/>
                  <a:moveTo>
                    <a:pt x="589599" y="31698"/>
                  </a:moveTo>
                  <a:cubicBezTo>
                    <a:pt x="595938" y="38038"/>
                    <a:pt x="595938" y="38038"/>
                    <a:pt x="598052" y="42264"/>
                  </a:cubicBezTo>
                  <a:cubicBezTo>
                    <a:pt x="560013" y="112003"/>
                    <a:pt x="625525" y="116229"/>
                    <a:pt x="642430" y="224006"/>
                  </a:cubicBezTo>
                  <a:cubicBezTo>
                    <a:pt x="644543" y="240912"/>
                    <a:pt x="661449" y="259930"/>
                    <a:pt x="678356" y="262044"/>
                  </a:cubicBezTo>
                  <a:cubicBezTo>
                    <a:pt x="688923" y="264157"/>
                    <a:pt x="699489" y="266271"/>
                    <a:pt x="710055" y="266271"/>
                  </a:cubicBezTo>
                  <a:cubicBezTo>
                    <a:pt x="731188" y="266271"/>
                    <a:pt x="693148" y="287403"/>
                    <a:pt x="682582" y="283177"/>
                  </a:cubicBezTo>
                  <a:cubicBezTo>
                    <a:pt x="663563" y="276837"/>
                    <a:pt x="648770" y="268384"/>
                    <a:pt x="642430" y="264157"/>
                  </a:cubicBezTo>
                  <a:cubicBezTo>
                    <a:pt x="633977" y="259930"/>
                    <a:pt x="633977" y="316989"/>
                    <a:pt x="629751" y="340235"/>
                  </a:cubicBezTo>
                  <a:cubicBezTo>
                    <a:pt x="623411" y="374047"/>
                    <a:pt x="617071" y="390953"/>
                    <a:pt x="606505" y="420539"/>
                  </a:cubicBezTo>
                  <a:cubicBezTo>
                    <a:pt x="602278" y="412085"/>
                    <a:pt x="608619" y="420539"/>
                    <a:pt x="598052" y="414199"/>
                  </a:cubicBezTo>
                  <a:cubicBezTo>
                    <a:pt x="619185" y="352914"/>
                    <a:pt x="627637" y="300083"/>
                    <a:pt x="627637" y="238798"/>
                  </a:cubicBezTo>
                  <a:cubicBezTo>
                    <a:pt x="627637" y="213439"/>
                    <a:pt x="623411" y="177514"/>
                    <a:pt x="610731" y="158494"/>
                  </a:cubicBezTo>
                  <a:cubicBezTo>
                    <a:pt x="570579" y="103549"/>
                    <a:pt x="568466" y="80304"/>
                    <a:pt x="589599" y="31698"/>
                  </a:cubicBezTo>
                  <a:close/>
                  <a:moveTo>
                    <a:pt x="1177085" y="0"/>
                  </a:moveTo>
                  <a:cubicBezTo>
                    <a:pt x="1177085" y="52831"/>
                    <a:pt x="1187652" y="95097"/>
                    <a:pt x="1177085" y="147928"/>
                  </a:cubicBezTo>
                  <a:cubicBezTo>
                    <a:pt x="1139047" y="204987"/>
                    <a:pt x="1141160" y="270497"/>
                    <a:pt x="1134820" y="333895"/>
                  </a:cubicBezTo>
                  <a:cubicBezTo>
                    <a:pt x="1128480" y="380387"/>
                    <a:pt x="1101008" y="416313"/>
                    <a:pt x="1071422" y="452238"/>
                  </a:cubicBezTo>
                  <a:cubicBezTo>
                    <a:pt x="1060856" y="467031"/>
                    <a:pt x="1039723" y="498730"/>
                    <a:pt x="1039723" y="498730"/>
                  </a:cubicBezTo>
                  <a:cubicBezTo>
                    <a:pt x="1033384" y="513522"/>
                    <a:pt x="1016478" y="551562"/>
                    <a:pt x="1005911" y="576920"/>
                  </a:cubicBezTo>
                  <a:cubicBezTo>
                    <a:pt x="999571" y="591713"/>
                    <a:pt x="982665" y="598053"/>
                    <a:pt x="967872" y="593827"/>
                  </a:cubicBezTo>
                  <a:cubicBezTo>
                    <a:pt x="889682" y="566354"/>
                    <a:pt x="811491" y="532542"/>
                    <a:pt x="750206" y="471257"/>
                  </a:cubicBezTo>
                  <a:cubicBezTo>
                    <a:pt x="807264" y="515636"/>
                    <a:pt x="910815" y="562128"/>
                    <a:pt x="976325" y="585374"/>
                  </a:cubicBezTo>
                  <a:cubicBezTo>
                    <a:pt x="991118" y="589600"/>
                    <a:pt x="1010137" y="532542"/>
                    <a:pt x="1029157" y="500843"/>
                  </a:cubicBezTo>
                  <a:cubicBezTo>
                    <a:pt x="1029157" y="500843"/>
                    <a:pt x="1058743" y="456465"/>
                    <a:pt x="1069309" y="443785"/>
                  </a:cubicBezTo>
                  <a:cubicBezTo>
                    <a:pt x="1179198" y="319103"/>
                    <a:pt x="1094668" y="281064"/>
                    <a:pt x="1168632" y="145815"/>
                  </a:cubicBezTo>
                  <a:cubicBezTo>
                    <a:pt x="1172859" y="90871"/>
                    <a:pt x="1168632" y="57058"/>
                    <a:pt x="1164406" y="12680"/>
                  </a:cubicBezTo>
                  <a:cubicBezTo>
                    <a:pt x="1174972" y="6341"/>
                    <a:pt x="1166519" y="6341"/>
                    <a:pt x="1177085" y="0"/>
                  </a:cubicBezTo>
                  <a:close/>
                </a:path>
              </a:pathLst>
            </a:custGeom>
            <a:solidFill>
              <a:srgbClr val="A4A3A3"/>
            </a:solidFill>
            <a:ln w="23341"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4BECFD8E-5027-4C50-A0BB-AC8B7749E800}"/>
                </a:ext>
              </a:extLst>
            </p:cNvPr>
            <p:cNvSpPr/>
            <p:nvPr/>
          </p:nvSpPr>
          <p:spPr>
            <a:xfrm>
              <a:off x="1801118" y="1230989"/>
              <a:ext cx="1521545" cy="1141159"/>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4367" h="1263275">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chemeClr val="tx1"/>
            </a:solidFill>
            <a:ln w="23341" cap="flat">
              <a:noFill/>
              <a:prstDash val="solid"/>
              <a:miter/>
            </a:ln>
          </p:spPr>
          <p:txBody>
            <a:bodyPr rtlCol="0" anchor="ctr"/>
            <a:lstStyle/>
            <a:p>
              <a:endParaRPr lang="en-US"/>
            </a:p>
          </p:txBody>
        </p:sp>
      </p:grpSp>
      <p:sp>
        <p:nvSpPr>
          <p:cNvPr id="22" name="TextBox 21">
            <a:extLst>
              <a:ext uri="{FF2B5EF4-FFF2-40B4-BE49-F238E27FC236}">
                <a16:creationId xmlns:a16="http://schemas.microsoft.com/office/drawing/2014/main" id="{96639D5B-5A75-4D6E-B773-C2A82302C2AB}"/>
              </a:ext>
            </a:extLst>
          </p:cNvPr>
          <p:cNvSpPr txBox="1"/>
          <p:nvPr/>
        </p:nvSpPr>
        <p:spPr>
          <a:xfrm>
            <a:off x="5411860" y="2287611"/>
            <a:ext cx="3179072" cy="769441"/>
          </a:xfrm>
          <a:prstGeom prst="rect">
            <a:avLst/>
          </a:prstGeom>
          <a:noFill/>
        </p:spPr>
        <p:txBody>
          <a:bodyPr wrap="square" rtlCol="0">
            <a:spAutoFit/>
          </a:bodyPr>
          <a:lstStyle/>
          <a:p>
            <a:pPr algn="ctr"/>
            <a:r>
              <a:rPr lang="en-US" altLang="ko-KR" sz="4400" b="1" spc="300" dirty="0" smtClean="0">
                <a:solidFill>
                  <a:schemeClr val="accent3"/>
                </a:solidFill>
                <a:cs typeface="Calibri" pitchFamily="34" charset="0"/>
              </a:rPr>
              <a:t>Teachers</a:t>
            </a:r>
            <a:endParaRPr lang="ko-KR" altLang="en-US" sz="4400" b="1" spc="300" dirty="0">
              <a:solidFill>
                <a:schemeClr val="accent3"/>
              </a:solidFill>
              <a:cs typeface="Calibri" pitchFamily="34" charset="0"/>
            </a:endParaRPr>
          </a:p>
        </p:txBody>
      </p:sp>
      <p:cxnSp>
        <p:nvCxnSpPr>
          <p:cNvPr id="23" name="Straight Connector 22">
            <a:extLst>
              <a:ext uri="{FF2B5EF4-FFF2-40B4-BE49-F238E27FC236}">
                <a16:creationId xmlns:a16="http://schemas.microsoft.com/office/drawing/2014/main" id="{A646A5DF-7051-4C18-B094-C43D66612CBC}"/>
              </a:ext>
            </a:extLst>
          </p:cNvPr>
          <p:cNvCxnSpPr>
            <a:cxnSpLocks/>
          </p:cNvCxnSpPr>
          <p:nvPr/>
        </p:nvCxnSpPr>
        <p:spPr>
          <a:xfrm flipH="1">
            <a:off x="5079164" y="2319465"/>
            <a:ext cx="1" cy="977375"/>
          </a:xfrm>
          <a:prstGeom prst="line">
            <a:avLst/>
          </a:prstGeom>
          <a:ln w="317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F1CB0C-008D-4D93-912A-EB0C7B258BFC}"/>
              </a:ext>
            </a:extLst>
          </p:cNvPr>
          <p:cNvCxnSpPr>
            <a:cxnSpLocks/>
          </p:cNvCxnSpPr>
          <p:nvPr/>
        </p:nvCxnSpPr>
        <p:spPr>
          <a:xfrm flipH="1">
            <a:off x="8923627" y="2306499"/>
            <a:ext cx="1" cy="977375"/>
          </a:xfrm>
          <a:prstGeom prst="line">
            <a:avLst/>
          </a:prstGeom>
          <a:ln w="317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695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C92EAF-0DAB-4A5A-8D85-3605C01E022B}"/>
              </a:ext>
            </a:extLst>
          </p:cNvPr>
          <p:cNvSpPr txBox="1"/>
          <p:nvPr/>
        </p:nvSpPr>
        <p:spPr>
          <a:xfrm>
            <a:off x="1125005" y="1515309"/>
            <a:ext cx="1944216" cy="523220"/>
          </a:xfrm>
          <a:prstGeom prst="rect">
            <a:avLst/>
          </a:prstGeom>
          <a:noFill/>
        </p:spPr>
        <p:txBody>
          <a:bodyPr wrap="square" lIns="0" rIns="0" rtlCol="0">
            <a:spAutoFit/>
          </a:bodyPr>
          <a:lstStyle/>
          <a:p>
            <a:pPr algn="ctr"/>
            <a:r>
              <a:rPr lang="en-US" altLang="ko-KR" sz="1400" b="1" dirty="0" smtClean="0">
                <a:solidFill>
                  <a:schemeClr val="accent1">
                    <a:lumMod val="75000"/>
                  </a:schemeClr>
                </a:solidFill>
                <a:cs typeface="Calibri" pitchFamily="34" charset="0"/>
              </a:rPr>
              <a:t>NEW COGNITIVE ACQUISITION</a:t>
            </a:r>
            <a:endParaRPr lang="ko-KR" altLang="en-US" sz="1400" b="1" dirty="0">
              <a:solidFill>
                <a:schemeClr val="accent1">
                  <a:lumMod val="75000"/>
                </a:schemeClr>
              </a:solidFill>
              <a:cs typeface="Calibri" pitchFamily="34" charset="0"/>
            </a:endParaRPr>
          </a:p>
        </p:txBody>
      </p:sp>
      <p:sp>
        <p:nvSpPr>
          <p:cNvPr id="4" name="TextBox 3">
            <a:extLst>
              <a:ext uri="{FF2B5EF4-FFF2-40B4-BE49-F238E27FC236}">
                <a16:creationId xmlns:a16="http://schemas.microsoft.com/office/drawing/2014/main" id="{1407E893-D798-4120-B2EC-DC9ECE7F48B0}"/>
              </a:ext>
            </a:extLst>
          </p:cNvPr>
          <p:cNvSpPr txBox="1"/>
          <p:nvPr/>
        </p:nvSpPr>
        <p:spPr>
          <a:xfrm>
            <a:off x="3777612" y="979240"/>
            <a:ext cx="1944216" cy="1169551"/>
          </a:xfrm>
          <a:prstGeom prst="rect">
            <a:avLst/>
          </a:prstGeom>
          <a:noFill/>
        </p:spPr>
        <p:txBody>
          <a:bodyPr wrap="square" lIns="0" rIns="0" rtlCol="0">
            <a:spAutoFit/>
          </a:bodyPr>
          <a:lstStyle/>
          <a:p>
            <a:pPr algn="ctr"/>
            <a:r>
              <a:rPr lang="en-US" altLang="ko-KR" sz="1400" b="1" dirty="0" smtClean="0">
                <a:solidFill>
                  <a:schemeClr val="accent1">
                    <a:lumMod val="75000"/>
                  </a:schemeClr>
                </a:solidFill>
                <a:cs typeface="Calibri" pitchFamily="34" charset="0"/>
              </a:rPr>
              <a:t>EMOTIONAL ACQUISITION </a:t>
            </a:r>
            <a:r>
              <a:rPr lang="en-US" altLang="ko-KR" sz="1400" dirty="0" smtClean="0">
                <a:solidFill>
                  <a:schemeClr val="tx1">
                    <a:lumMod val="75000"/>
                    <a:lumOff val="25000"/>
                  </a:schemeClr>
                </a:solidFill>
                <a:cs typeface="Calibri" pitchFamily="34" charset="0"/>
              </a:rPr>
              <a:t>- capacity to connect with the students involved in bullying situations</a:t>
            </a:r>
            <a:endParaRPr lang="ko-KR" altLang="en-US" sz="1400" dirty="0">
              <a:solidFill>
                <a:schemeClr val="tx1">
                  <a:lumMod val="75000"/>
                  <a:lumOff val="25000"/>
                </a:schemeClr>
              </a:solidFill>
              <a:cs typeface="Calibri" pitchFamily="34" charset="0"/>
            </a:endParaRPr>
          </a:p>
        </p:txBody>
      </p:sp>
      <p:sp>
        <p:nvSpPr>
          <p:cNvPr id="5" name="TextBox 4">
            <a:extLst>
              <a:ext uri="{FF2B5EF4-FFF2-40B4-BE49-F238E27FC236}">
                <a16:creationId xmlns:a16="http://schemas.microsoft.com/office/drawing/2014/main" id="{A6A09BF5-83A3-422D-A92B-69B752906BCB}"/>
              </a:ext>
            </a:extLst>
          </p:cNvPr>
          <p:cNvSpPr txBox="1"/>
          <p:nvPr/>
        </p:nvSpPr>
        <p:spPr>
          <a:xfrm>
            <a:off x="6430219" y="1089250"/>
            <a:ext cx="1944216" cy="954107"/>
          </a:xfrm>
          <a:prstGeom prst="rect">
            <a:avLst/>
          </a:prstGeom>
          <a:noFill/>
        </p:spPr>
        <p:txBody>
          <a:bodyPr wrap="square" lIns="0" rIns="0" rtlCol="0">
            <a:spAutoFit/>
          </a:bodyPr>
          <a:lstStyle/>
          <a:p>
            <a:pPr algn="ctr"/>
            <a:r>
              <a:rPr lang="en-US" altLang="ko-KR" sz="1400" b="1" dirty="0" smtClean="0">
                <a:solidFill>
                  <a:schemeClr val="accent1">
                    <a:lumMod val="75000"/>
                  </a:schemeClr>
                </a:solidFill>
                <a:cs typeface="Calibri" pitchFamily="34" charset="0"/>
              </a:rPr>
              <a:t>PRACTICAL ACQUISITION </a:t>
            </a:r>
            <a:r>
              <a:rPr lang="en-US" altLang="ko-KR" sz="1400" dirty="0" smtClean="0">
                <a:solidFill>
                  <a:schemeClr val="tx1">
                    <a:lumMod val="75000"/>
                    <a:lumOff val="25000"/>
                  </a:schemeClr>
                </a:solidFill>
                <a:cs typeface="Calibri" pitchFamily="34" charset="0"/>
              </a:rPr>
              <a:t>– new strategies to prevent a bullying situation</a:t>
            </a:r>
            <a:endParaRPr lang="ko-KR" altLang="en-US" sz="1400" dirty="0">
              <a:solidFill>
                <a:schemeClr val="tx1">
                  <a:lumMod val="75000"/>
                  <a:lumOff val="25000"/>
                </a:schemeClr>
              </a:solidFill>
              <a:cs typeface="Calibri" pitchFamily="34" charset="0"/>
            </a:endParaRPr>
          </a:p>
        </p:txBody>
      </p:sp>
      <p:graphicFrame>
        <p:nvGraphicFramePr>
          <p:cNvPr id="7" name="Table 3">
            <a:extLst>
              <a:ext uri="{FF2B5EF4-FFF2-40B4-BE49-F238E27FC236}">
                <a16:creationId xmlns:a16="http://schemas.microsoft.com/office/drawing/2014/main" id="{51D27B24-4DBC-4B2D-BB79-5D8CF1016A7C}"/>
              </a:ext>
            </a:extLst>
          </p:cNvPr>
          <p:cNvGraphicFramePr>
            <a:graphicFrameLocks noGrp="1"/>
          </p:cNvGraphicFramePr>
          <p:nvPr>
            <p:extLst>
              <p:ext uri="{D42A27DB-BD31-4B8C-83A1-F6EECF244321}">
                <p14:modId xmlns:p14="http://schemas.microsoft.com/office/powerpoint/2010/main" val="484787414"/>
              </p:ext>
            </p:extLst>
          </p:nvPr>
        </p:nvGraphicFramePr>
        <p:xfrm>
          <a:off x="923076" y="2267146"/>
          <a:ext cx="2348075" cy="3745386"/>
        </p:xfrm>
        <a:graphic>
          <a:graphicData uri="http://schemas.openxmlformats.org/drawingml/2006/table">
            <a:tbl>
              <a:tblPr firstRow="1" bandRow="1">
                <a:tableStyleId>{5940675A-B579-460E-94D1-54222C63F5DA}</a:tableStyleId>
              </a:tblPr>
              <a:tblGrid>
                <a:gridCol w="254117">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293958">
                  <a:extLst>
                    <a:ext uri="{9D8B030D-6E8A-4147-A177-3AD203B41FA5}">
                      <a16:colId xmlns:a16="http://schemas.microsoft.com/office/drawing/2014/main" val="20002"/>
                    </a:ext>
                  </a:extLst>
                </a:gridCol>
              </a:tblGrid>
              <a:tr h="1281860">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nchor="ctr">
                    <a:lnL w="12700" cmpd="sng">
                      <a:noFill/>
                    </a:lnL>
                    <a:lnR w="12700" cmpd="sng">
                      <a:noFill/>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latinLnBrk="1"/>
                      <a:endParaRPr lang="ko-KR" altLang="en-US" sz="18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3246">
                <a:tc>
                  <a:txBody>
                    <a:bodyPr/>
                    <a:lstStyle/>
                    <a:p>
                      <a:pPr algn="ctr" latinLnBrk="1"/>
                      <a:endParaRPr lang="ko-KR" altLang="en-US" sz="120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b="1" dirty="0" smtClean="0">
                          <a:solidFill>
                            <a:schemeClr val="tx1">
                              <a:lumMod val="75000"/>
                              <a:lumOff val="25000"/>
                            </a:schemeClr>
                          </a:solidFill>
                          <a:cs typeface="Calibri" pitchFamily="34" charset="0"/>
                        </a:rPr>
                        <a:t>86.2%</a:t>
                      </a:r>
                      <a:r>
                        <a:rPr lang="en-US" altLang="ko-KR" sz="1600" dirty="0" smtClean="0">
                          <a:solidFill>
                            <a:schemeClr val="tx1">
                              <a:lumMod val="75000"/>
                              <a:lumOff val="25000"/>
                            </a:schemeClr>
                          </a:solidFill>
                          <a:cs typeface="Calibri" pitchFamily="34" charset="0"/>
                        </a:rPr>
                        <a:t> choose</a:t>
                      </a:r>
                      <a:r>
                        <a:rPr lang="en-US" altLang="ko-KR" sz="1600" baseline="0" dirty="0" smtClean="0">
                          <a:solidFill>
                            <a:schemeClr val="tx1">
                              <a:lumMod val="75000"/>
                              <a:lumOff val="25000"/>
                            </a:schemeClr>
                          </a:solidFill>
                          <a:cs typeface="Calibri" pitchFamily="34" charset="0"/>
                        </a:rPr>
                        <a:t> </a:t>
                      </a:r>
                      <a:r>
                        <a:rPr lang="en-US" altLang="ko-KR" sz="1600" b="1" baseline="0" dirty="0" smtClean="0">
                          <a:solidFill>
                            <a:schemeClr val="tx1">
                              <a:lumMod val="75000"/>
                              <a:lumOff val="25000"/>
                            </a:schemeClr>
                          </a:solidFill>
                          <a:cs typeface="Calibri" pitchFamily="34" charset="0"/>
                        </a:rPr>
                        <a:t>YES</a:t>
                      </a:r>
                      <a:endParaRPr lang="ko-KR" altLang="en-US" sz="1600" b="1" dirty="0">
                        <a:solidFill>
                          <a:schemeClr val="tx1">
                            <a:lumMod val="75000"/>
                            <a:lumOff val="25000"/>
                          </a:schemeClr>
                        </a:solidFill>
                        <a:cs typeface="Calibri" pitchFamily="34" charset="0"/>
                      </a:endParaRPr>
                    </a:p>
                  </a:txBody>
                  <a:tcPr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95009">
                <a:tc rowSpan="3">
                  <a:txBody>
                    <a:bodyPr/>
                    <a:lstStyle/>
                    <a:p>
                      <a:pPr algn="ctr" latinLnBrk="1"/>
                      <a:endParaRPr lang="ko-KR" altLang="en-US" sz="120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1" dirty="0" smtClean="0">
                          <a:solidFill>
                            <a:schemeClr val="tx1">
                              <a:lumMod val="75000"/>
                              <a:lumOff val="25000"/>
                            </a:schemeClr>
                          </a:solidFill>
                          <a:cs typeface="Calibri" pitchFamily="34" charset="0"/>
                        </a:rPr>
                        <a:t>13.8% </a:t>
                      </a:r>
                      <a:r>
                        <a:rPr lang="en-US" altLang="ko-KR" sz="1400" dirty="0" smtClean="0">
                          <a:solidFill>
                            <a:schemeClr val="tx1">
                              <a:lumMod val="75000"/>
                              <a:lumOff val="25000"/>
                            </a:schemeClr>
                          </a:solidFill>
                          <a:cs typeface="Calibri" pitchFamily="34" charset="0"/>
                        </a:rPr>
                        <a:t>choose</a:t>
                      </a:r>
                      <a:r>
                        <a:rPr lang="en-US" altLang="ko-KR" sz="1400" baseline="0" dirty="0" smtClean="0">
                          <a:solidFill>
                            <a:schemeClr val="tx1">
                              <a:lumMod val="75000"/>
                              <a:lumOff val="25000"/>
                            </a:schemeClr>
                          </a:solidFill>
                          <a:cs typeface="Calibri" pitchFamily="34" charset="0"/>
                        </a:rPr>
                        <a:t> </a:t>
                      </a:r>
                      <a:r>
                        <a:rPr lang="en-US" altLang="ko-KR" sz="1400" baseline="0" dirty="0" smtClean="0">
                          <a:solidFill>
                            <a:schemeClr val="tx1"/>
                          </a:solidFill>
                          <a:cs typeface="Calibri" pitchFamily="34" charset="0"/>
                        </a:rPr>
                        <a:t>PARTIALLY</a:t>
                      </a:r>
                      <a:endParaRPr lang="ko-KR" altLang="en-US" sz="1400" dirty="0">
                        <a:solidFill>
                          <a:schemeClr val="tx1"/>
                        </a:solidFill>
                        <a:cs typeface="Calibri"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95009">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solidFill>
                            <a:schemeClr val="tx1">
                              <a:lumMod val="75000"/>
                              <a:lumOff val="25000"/>
                            </a:schemeClr>
                          </a:solidFill>
                          <a:cs typeface="Calibri" pitchFamily="34" charset="0"/>
                        </a:rPr>
                        <a:t>There</a:t>
                      </a:r>
                      <a:r>
                        <a:rPr lang="en-US" altLang="ko-KR" sz="1400" baseline="0" dirty="0" smtClean="0">
                          <a:solidFill>
                            <a:schemeClr val="tx1">
                              <a:lumMod val="75000"/>
                              <a:lumOff val="25000"/>
                            </a:schemeClr>
                          </a:solidFill>
                          <a:cs typeface="Calibri" pitchFamily="34" charset="0"/>
                        </a:rPr>
                        <a:t> are no answers for NO</a:t>
                      </a:r>
                      <a:endParaRPr lang="ko-KR" altLang="en-US" sz="14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2438299362"/>
                  </a:ext>
                </a:extLst>
              </a:tr>
              <a:tr h="262064">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2467484864"/>
                  </a:ext>
                </a:extLst>
              </a:tr>
              <a:tr h="119243">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0300">
                <a:tc>
                  <a:txBody>
                    <a:bodyPr/>
                    <a:lstStyle/>
                    <a:p>
                      <a:pPr algn="ctr" latinLnBrk="1"/>
                      <a:endParaRPr lang="ko-KR" altLang="en-US" sz="1200"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600" b="1" dirty="0">
                        <a:solidFill>
                          <a:schemeClr val="bg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endParaRPr lang="ko-KR" altLang="en-US" sz="16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9243">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8" name="타원 5">
            <a:extLst>
              <a:ext uri="{FF2B5EF4-FFF2-40B4-BE49-F238E27FC236}">
                <a16:creationId xmlns:a16="http://schemas.microsoft.com/office/drawing/2014/main" id="{8291AF2D-632C-4266-940E-7A5857765D7F}"/>
              </a:ext>
            </a:extLst>
          </p:cNvPr>
          <p:cNvSpPr/>
          <p:nvPr/>
        </p:nvSpPr>
        <p:spPr>
          <a:xfrm>
            <a:off x="1576251" y="2421999"/>
            <a:ext cx="951512" cy="8362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dirty="0"/>
          </a:p>
        </p:txBody>
      </p:sp>
      <p:graphicFrame>
        <p:nvGraphicFramePr>
          <p:cNvPr id="9" name="Table 3">
            <a:extLst>
              <a:ext uri="{FF2B5EF4-FFF2-40B4-BE49-F238E27FC236}">
                <a16:creationId xmlns:a16="http://schemas.microsoft.com/office/drawing/2014/main" id="{55F65EE2-F59F-476D-8B8B-BC4EF61FCE70}"/>
              </a:ext>
            </a:extLst>
          </p:cNvPr>
          <p:cNvGraphicFramePr>
            <a:graphicFrameLocks noGrp="1"/>
          </p:cNvGraphicFramePr>
          <p:nvPr>
            <p:extLst>
              <p:ext uri="{D42A27DB-BD31-4B8C-83A1-F6EECF244321}">
                <p14:modId xmlns:p14="http://schemas.microsoft.com/office/powerpoint/2010/main" val="2683736263"/>
              </p:ext>
            </p:extLst>
          </p:nvPr>
        </p:nvGraphicFramePr>
        <p:xfrm>
          <a:off x="3584477" y="2267148"/>
          <a:ext cx="2348075" cy="3850577"/>
        </p:xfrm>
        <a:graphic>
          <a:graphicData uri="http://schemas.openxmlformats.org/drawingml/2006/table">
            <a:tbl>
              <a:tblPr firstRow="1" bandRow="1">
                <a:tableStyleId>{5940675A-B579-460E-94D1-54222C63F5DA}</a:tableStyleId>
              </a:tblPr>
              <a:tblGrid>
                <a:gridCol w="254117">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293958">
                  <a:extLst>
                    <a:ext uri="{9D8B030D-6E8A-4147-A177-3AD203B41FA5}">
                      <a16:colId xmlns:a16="http://schemas.microsoft.com/office/drawing/2014/main" val="20002"/>
                    </a:ext>
                  </a:extLst>
                </a:gridCol>
              </a:tblGrid>
              <a:tr h="1026097">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nchor="ctr">
                    <a:lnL w="12700" cmpd="sng">
                      <a:noFill/>
                    </a:lnL>
                    <a:lnR w="12700" cmpd="sng">
                      <a:noFill/>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latinLnBrk="1"/>
                      <a:endParaRPr lang="ko-KR" altLang="en-US" sz="18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60228">
                <a:tc>
                  <a:txBody>
                    <a:bodyPr/>
                    <a:lstStyle/>
                    <a:p>
                      <a:pPr algn="ctr" latinLnBrk="1"/>
                      <a:endParaRPr lang="ko-KR" altLang="en-US" sz="1200">
                        <a:solidFill>
                          <a:schemeClr val="tx1">
                            <a:lumMod val="75000"/>
                            <a:lumOff val="25000"/>
                          </a:schemeClr>
                        </a:solidFill>
                        <a:latin typeface="+mn-lt"/>
                        <a:cs typeface="Arial" pitchFamily="34" charset="0"/>
                      </a:endParaRPr>
                    </a:p>
                  </a:txBody>
                  <a:tcP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b="1" dirty="0" smtClean="0">
                          <a:solidFill>
                            <a:schemeClr val="tx1">
                              <a:lumMod val="75000"/>
                              <a:lumOff val="25000"/>
                            </a:schemeClr>
                          </a:solidFill>
                          <a:cs typeface="Calibri" pitchFamily="34" charset="0"/>
                        </a:rPr>
                        <a:t>86.2%</a:t>
                      </a:r>
                      <a:r>
                        <a:rPr lang="en-US" altLang="ko-KR" sz="1600" dirty="0" smtClean="0">
                          <a:solidFill>
                            <a:schemeClr val="tx1">
                              <a:lumMod val="75000"/>
                              <a:lumOff val="25000"/>
                            </a:schemeClr>
                          </a:solidFill>
                          <a:cs typeface="Calibri" pitchFamily="34" charset="0"/>
                        </a:rPr>
                        <a:t> choose </a:t>
                      </a:r>
                      <a:r>
                        <a:rPr lang="en-US" altLang="ko-KR" sz="1600" b="1" dirty="0" smtClean="0">
                          <a:solidFill>
                            <a:schemeClr val="tx1"/>
                          </a:solidFill>
                          <a:cs typeface="Calibri" pitchFamily="34" charset="0"/>
                        </a:rPr>
                        <a:t>YES</a:t>
                      </a:r>
                      <a:endParaRPr lang="ko-KR" altLang="en-US" sz="1600" b="1" dirty="0">
                        <a:solidFill>
                          <a:schemeClr val="tx1"/>
                        </a:solidFill>
                        <a:cs typeface="Calibri" pitchFamily="34" charset="0"/>
                      </a:endParaRPr>
                    </a:p>
                  </a:txBody>
                  <a:tcPr anchor="ctr">
                    <a:lnL w="12700" cmpd="sng">
                      <a:noFill/>
                    </a:lnL>
                    <a:lnR w="12700" cmpd="sng">
                      <a:noFill/>
                    </a:lnR>
                    <a:lnT w="12700" cmpd="sng">
                      <a:noFill/>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60228">
                <a:tc rowSpan="3">
                  <a:txBody>
                    <a:bodyPr/>
                    <a:lstStyle/>
                    <a:p>
                      <a:pPr algn="ctr" latinLnBrk="1"/>
                      <a:endParaRPr lang="ko-KR" altLang="en-US" sz="1200">
                        <a:solidFill>
                          <a:schemeClr val="tx1">
                            <a:lumMod val="75000"/>
                            <a:lumOff val="25000"/>
                          </a:schemeClr>
                        </a:solidFill>
                        <a:latin typeface="+mn-lt"/>
                        <a:cs typeface="Arial" pitchFamily="34" charset="0"/>
                      </a:endParaRPr>
                    </a:p>
                  </a:txBody>
                  <a:tcP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b="1" dirty="0" smtClean="0">
                          <a:solidFill>
                            <a:schemeClr val="tx1">
                              <a:lumMod val="75000"/>
                              <a:lumOff val="25000"/>
                            </a:schemeClr>
                          </a:solidFill>
                          <a:cs typeface="Calibri" pitchFamily="34" charset="0"/>
                        </a:rPr>
                        <a:t>12.1% </a:t>
                      </a:r>
                      <a:r>
                        <a:rPr lang="en-US" altLang="ko-KR" sz="1600" dirty="0" smtClean="0">
                          <a:solidFill>
                            <a:schemeClr val="tx1">
                              <a:lumMod val="75000"/>
                              <a:lumOff val="25000"/>
                            </a:schemeClr>
                          </a:solidFill>
                          <a:cs typeface="Calibri" pitchFamily="34" charset="0"/>
                        </a:rPr>
                        <a:t>choose PARTIALLY</a:t>
                      </a:r>
                      <a:endParaRPr lang="ko-KR" altLang="en-US" sz="16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96114">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solidFill>
                            <a:schemeClr val="tx1">
                              <a:lumMod val="75000"/>
                              <a:lumOff val="25000"/>
                            </a:schemeClr>
                          </a:solidFill>
                          <a:cs typeface="Calibri" pitchFamily="34" charset="0"/>
                        </a:rPr>
                        <a:t>Only </a:t>
                      </a:r>
                      <a:r>
                        <a:rPr lang="en-US" altLang="ko-KR" sz="1600" b="1" dirty="0" smtClean="0">
                          <a:solidFill>
                            <a:schemeClr val="tx1">
                              <a:lumMod val="75000"/>
                              <a:lumOff val="25000"/>
                            </a:schemeClr>
                          </a:solidFill>
                          <a:cs typeface="Calibri" pitchFamily="34" charset="0"/>
                        </a:rPr>
                        <a:t>1</a:t>
                      </a:r>
                      <a:r>
                        <a:rPr lang="en-US" altLang="ko-KR" sz="1600" dirty="0" smtClean="0">
                          <a:solidFill>
                            <a:schemeClr val="tx1">
                              <a:lumMod val="75000"/>
                              <a:lumOff val="25000"/>
                            </a:schemeClr>
                          </a:solidFill>
                          <a:cs typeface="Calibri" pitchFamily="34" charset="0"/>
                        </a:rPr>
                        <a:t> respondent answer NO</a:t>
                      </a:r>
                      <a:endParaRPr lang="ko-KR" altLang="en-US" sz="16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3916813521"/>
                  </a:ext>
                </a:extLst>
              </a:tr>
              <a:tr h="265371">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2467484864"/>
                  </a:ext>
                </a:extLst>
              </a:tr>
              <a:tr h="0">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12700" cmpd="sng">
                      <a:noFill/>
                    </a:lnR>
                    <a:lnT w="19050" cap="flat" cmpd="sng" algn="ctr">
                      <a:solidFill>
                        <a:schemeClr val="accent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4343">
                <a:tc>
                  <a:txBody>
                    <a:bodyPr/>
                    <a:lstStyle/>
                    <a:p>
                      <a:pPr algn="ctr" latinLnBrk="1"/>
                      <a:endParaRPr lang="ko-KR" altLang="en-US" sz="1200" dirty="0">
                        <a:solidFill>
                          <a:schemeClr val="tx1">
                            <a:lumMod val="75000"/>
                            <a:lumOff val="25000"/>
                          </a:schemeClr>
                        </a:solidFill>
                        <a:latin typeface="+mn-lt"/>
                        <a:cs typeface="Arial" pitchFamily="34" charset="0"/>
                      </a:endParaRPr>
                    </a:p>
                  </a:txBody>
                  <a:tcPr>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600" b="1" dirty="0">
                        <a:solidFill>
                          <a:schemeClr val="bg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latinLnBrk="1"/>
                      <a:endParaRPr lang="ko-KR" altLang="en-US" sz="16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lnL w="28575" cap="flat" cmpd="sng" algn="ctr">
                      <a:solidFill>
                        <a:schemeClr val="accent2"/>
                      </a:solidFill>
                      <a:prstDash val="solid"/>
                      <a:round/>
                      <a:headEnd type="none" w="med" len="med"/>
                      <a:tailEnd type="none" w="med" len="med"/>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0" name="타원 52">
            <a:extLst>
              <a:ext uri="{FF2B5EF4-FFF2-40B4-BE49-F238E27FC236}">
                <a16:creationId xmlns:a16="http://schemas.microsoft.com/office/drawing/2014/main" id="{B58B428A-363C-4845-A6F7-3DDFE52441C9}"/>
              </a:ext>
            </a:extLst>
          </p:cNvPr>
          <p:cNvSpPr/>
          <p:nvPr/>
        </p:nvSpPr>
        <p:spPr>
          <a:xfrm>
            <a:off x="4328160" y="2364235"/>
            <a:ext cx="932520" cy="836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dirty="0"/>
          </a:p>
        </p:txBody>
      </p:sp>
      <p:graphicFrame>
        <p:nvGraphicFramePr>
          <p:cNvPr id="11" name="Table 3">
            <a:extLst>
              <a:ext uri="{FF2B5EF4-FFF2-40B4-BE49-F238E27FC236}">
                <a16:creationId xmlns:a16="http://schemas.microsoft.com/office/drawing/2014/main" id="{BC16E692-A141-4BDD-92B4-B8D59C4EEF5D}"/>
              </a:ext>
            </a:extLst>
          </p:cNvPr>
          <p:cNvGraphicFramePr>
            <a:graphicFrameLocks noGrp="1"/>
          </p:cNvGraphicFramePr>
          <p:nvPr>
            <p:extLst>
              <p:ext uri="{D42A27DB-BD31-4B8C-83A1-F6EECF244321}">
                <p14:modId xmlns:p14="http://schemas.microsoft.com/office/powerpoint/2010/main" val="996410789"/>
              </p:ext>
            </p:extLst>
          </p:nvPr>
        </p:nvGraphicFramePr>
        <p:xfrm>
          <a:off x="6245878" y="2267146"/>
          <a:ext cx="2348075" cy="3867542"/>
        </p:xfrm>
        <a:graphic>
          <a:graphicData uri="http://schemas.openxmlformats.org/drawingml/2006/table">
            <a:tbl>
              <a:tblPr firstRow="1" bandRow="1">
                <a:tableStyleId>{5940675A-B579-460E-94D1-54222C63F5DA}</a:tableStyleId>
              </a:tblPr>
              <a:tblGrid>
                <a:gridCol w="254117">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293958">
                  <a:extLst>
                    <a:ext uri="{9D8B030D-6E8A-4147-A177-3AD203B41FA5}">
                      <a16:colId xmlns:a16="http://schemas.microsoft.com/office/drawing/2014/main" val="20002"/>
                    </a:ext>
                  </a:extLst>
                </a:gridCol>
              </a:tblGrid>
              <a:tr h="1581476">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nchor="ctr">
                    <a:lnL w="12700" cmpd="sng">
                      <a:noFill/>
                    </a:lnL>
                    <a:lnR w="12700" cmpd="sng">
                      <a:noFill/>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latinLnBrk="1"/>
                      <a:endParaRPr lang="ko-KR" altLang="en-US" sz="18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68376">
                <a:tc>
                  <a:txBody>
                    <a:bodyPr/>
                    <a:lstStyle/>
                    <a:p>
                      <a:pPr algn="ctr" latinLnBrk="1"/>
                      <a:endParaRPr lang="ko-KR" altLang="en-US" sz="1200">
                        <a:solidFill>
                          <a:schemeClr val="tx1">
                            <a:lumMod val="75000"/>
                            <a:lumOff val="25000"/>
                          </a:schemeClr>
                        </a:solidFill>
                        <a:latin typeface="+mn-lt"/>
                        <a:cs typeface="Arial" pitchFamily="34" charset="0"/>
                      </a:endParaRPr>
                    </a:p>
                  </a:txBody>
                  <a:tcP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b="1" dirty="0" smtClean="0">
                          <a:solidFill>
                            <a:schemeClr val="tx1">
                              <a:lumMod val="75000"/>
                              <a:lumOff val="25000"/>
                            </a:schemeClr>
                          </a:solidFill>
                          <a:cs typeface="Calibri" pitchFamily="34" charset="0"/>
                        </a:rPr>
                        <a:t>100% </a:t>
                      </a:r>
                      <a:r>
                        <a:rPr lang="en-US" altLang="ko-KR" sz="1600" dirty="0" smtClean="0">
                          <a:solidFill>
                            <a:schemeClr val="tx1">
                              <a:lumMod val="75000"/>
                              <a:lumOff val="25000"/>
                            </a:schemeClr>
                          </a:solidFill>
                          <a:cs typeface="Calibri" pitchFamily="34" charset="0"/>
                        </a:rPr>
                        <a:t>choose </a:t>
                      </a:r>
                      <a:r>
                        <a:rPr lang="en-US" altLang="ko-KR" sz="1600" b="1" dirty="0" smtClean="0">
                          <a:solidFill>
                            <a:schemeClr val="tx1">
                              <a:lumMod val="75000"/>
                              <a:lumOff val="25000"/>
                            </a:schemeClr>
                          </a:solidFill>
                          <a:cs typeface="Calibri" pitchFamily="34" charset="0"/>
                        </a:rPr>
                        <a:t>YES</a:t>
                      </a:r>
                      <a:endParaRPr lang="ko-KR" altLang="en-US" sz="1600" b="1" dirty="0">
                        <a:solidFill>
                          <a:schemeClr val="tx1">
                            <a:lumMod val="75000"/>
                            <a:lumOff val="25000"/>
                          </a:schemeClr>
                        </a:solidFill>
                        <a:cs typeface="Calibri" pitchFamily="34" charset="0"/>
                      </a:endParaRPr>
                    </a:p>
                  </a:txBody>
                  <a:tcPr anchor="ctr">
                    <a:lnL w="12700" cmpd="sng">
                      <a:noFill/>
                    </a:lnL>
                    <a:lnR w="12700" cmpd="sng">
                      <a:noFill/>
                    </a:lnR>
                    <a:lnT w="12700" cmpd="sng">
                      <a:noFill/>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7454">
                <a:tc rowSpan="3">
                  <a:txBody>
                    <a:bodyPr/>
                    <a:lstStyle/>
                    <a:p>
                      <a:pPr algn="ctr" latinLnBrk="1"/>
                      <a:endParaRPr lang="ko-KR" altLang="en-US" sz="1200" dirty="0">
                        <a:solidFill>
                          <a:schemeClr val="tx1">
                            <a:lumMod val="75000"/>
                            <a:lumOff val="25000"/>
                          </a:schemeClr>
                        </a:solidFill>
                        <a:latin typeface="+mn-lt"/>
                        <a:cs typeface="Arial" pitchFamily="34" charset="0"/>
                      </a:endParaRPr>
                    </a:p>
                  </a:txBody>
                  <a:tcP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6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7454">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6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3132807122"/>
                  </a:ext>
                </a:extLst>
              </a:tr>
              <a:tr h="329060">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6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2467484864"/>
                  </a:ext>
                </a:extLst>
              </a:tr>
              <a:tr h="147114">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12700" cmpd="sng">
                      <a:noFill/>
                    </a:lnR>
                    <a:lnT w="19050" cap="flat" cmpd="sng" algn="ctr">
                      <a:solidFill>
                        <a:schemeClr val="accent3"/>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2530">
                <a:tc>
                  <a:txBody>
                    <a:bodyPr/>
                    <a:lstStyle/>
                    <a:p>
                      <a:pPr algn="ctr" latinLnBrk="1"/>
                      <a:endParaRPr lang="ko-KR" altLang="en-US" sz="1200" dirty="0">
                        <a:solidFill>
                          <a:schemeClr val="tx1">
                            <a:lumMod val="75000"/>
                            <a:lumOff val="25000"/>
                          </a:schemeClr>
                        </a:solidFill>
                        <a:latin typeface="+mn-lt"/>
                        <a:cs typeface="Arial" pitchFamily="34" charset="0"/>
                      </a:endParaRPr>
                    </a:p>
                  </a:txBody>
                  <a:tcPr>
                    <a:lnL w="28575" cap="flat" cmpd="sng" algn="ctr">
                      <a:solidFill>
                        <a:schemeClr val="accent3"/>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600" b="1" dirty="0">
                        <a:solidFill>
                          <a:schemeClr val="bg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latinLnBrk="1"/>
                      <a:endParaRPr lang="ko-KR" altLang="en-US" sz="16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7114">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lnL w="28575" cap="flat" cmpd="sng" algn="ctr">
                      <a:solidFill>
                        <a:schemeClr val="accent3"/>
                      </a:solidFill>
                      <a:prstDash val="solid"/>
                      <a:round/>
                      <a:headEnd type="none" w="med" len="med"/>
                      <a:tailEnd type="none" w="med" len="med"/>
                    </a:lnL>
                    <a:lnR w="12700" cmpd="sng">
                      <a:noFill/>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2" name="타원 54">
            <a:extLst>
              <a:ext uri="{FF2B5EF4-FFF2-40B4-BE49-F238E27FC236}">
                <a16:creationId xmlns:a16="http://schemas.microsoft.com/office/drawing/2014/main" id="{70E82602-C961-4FDB-8323-E88DF6BB5D12}"/>
              </a:ext>
            </a:extLst>
          </p:cNvPr>
          <p:cNvSpPr/>
          <p:nvPr/>
        </p:nvSpPr>
        <p:spPr>
          <a:xfrm>
            <a:off x="6940730" y="2403560"/>
            <a:ext cx="892417" cy="7969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dirty="0"/>
          </a:p>
        </p:txBody>
      </p:sp>
      <p:graphicFrame>
        <p:nvGraphicFramePr>
          <p:cNvPr id="13" name="Table 3">
            <a:extLst>
              <a:ext uri="{FF2B5EF4-FFF2-40B4-BE49-F238E27FC236}">
                <a16:creationId xmlns:a16="http://schemas.microsoft.com/office/drawing/2014/main" id="{2806A487-301E-4DE7-9E71-C10EF80FBC55}"/>
              </a:ext>
            </a:extLst>
          </p:cNvPr>
          <p:cNvGraphicFramePr>
            <a:graphicFrameLocks noGrp="1"/>
          </p:cNvGraphicFramePr>
          <p:nvPr>
            <p:extLst>
              <p:ext uri="{D42A27DB-BD31-4B8C-83A1-F6EECF244321}">
                <p14:modId xmlns:p14="http://schemas.microsoft.com/office/powerpoint/2010/main" val="4020703264"/>
              </p:ext>
            </p:extLst>
          </p:nvPr>
        </p:nvGraphicFramePr>
        <p:xfrm>
          <a:off x="8907280" y="2267146"/>
          <a:ext cx="2348075" cy="3908162"/>
        </p:xfrm>
        <a:graphic>
          <a:graphicData uri="http://schemas.openxmlformats.org/drawingml/2006/table">
            <a:tbl>
              <a:tblPr firstRow="1" bandRow="1">
                <a:tableStyleId>{5940675A-B579-460E-94D1-54222C63F5DA}</a:tableStyleId>
              </a:tblPr>
              <a:tblGrid>
                <a:gridCol w="254117">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293958">
                  <a:extLst>
                    <a:ext uri="{9D8B030D-6E8A-4147-A177-3AD203B41FA5}">
                      <a16:colId xmlns:a16="http://schemas.microsoft.com/office/drawing/2014/main" val="20002"/>
                    </a:ext>
                  </a:extLst>
                </a:gridCol>
              </a:tblGrid>
              <a:tr h="1264910">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nchor="ctr">
                    <a:lnL w="12700" cmpd="sng">
                      <a:noFill/>
                    </a:lnL>
                    <a:lnR w="12700" cmpd="sng">
                      <a:noFill/>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latinLnBrk="1"/>
                      <a:endParaRPr lang="ko-KR" altLang="en-US" sz="18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65271">
                <a:tc>
                  <a:txBody>
                    <a:bodyPr/>
                    <a:lstStyle/>
                    <a:p>
                      <a:pPr algn="ctr" latinLnBrk="1"/>
                      <a:endParaRPr lang="ko-KR" altLang="en-US" sz="1200">
                        <a:solidFill>
                          <a:schemeClr val="tx1">
                            <a:lumMod val="75000"/>
                            <a:lumOff val="25000"/>
                          </a:schemeClr>
                        </a:solidFill>
                        <a:latin typeface="+mn-lt"/>
                        <a:cs typeface="Arial" pitchFamily="34" charset="0"/>
                      </a:endParaRPr>
                    </a:p>
                  </a:txBody>
                  <a:tcP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b="1" dirty="0" smtClean="0">
                          <a:solidFill>
                            <a:schemeClr val="tx1">
                              <a:lumMod val="75000"/>
                              <a:lumOff val="25000"/>
                            </a:schemeClr>
                          </a:solidFill>
                          <a:cs typeface="Calibri" pitchFamily="34" charset="0"/>
                        </a:rPr>
                        <a:t>98.3% </a:t>
                      </a:r>
                      <a:r>
                        <a:rPr lang="en-US" altLang="ko-KR" sz="1600" dirty="0" smtClean="0">
                          <a:solidFill>
                            <a:schemeClr val="tx1">
                              <a:lumMod val="75000"/>
                              <a:lumOff val="25000"/>
                            </a:schemeClr>
                          </a:solidFill>
                          <a:cs typeface="Calibri" pitchFamily="34" charset="0"/>
                        </a:rPr>
                        <a:t>choose </a:t>
                      </a:r>
                      <a:r>
                        <a:rPr lang="en-US" altLang="ko-KR" sz="1600" b="1" dirty="0" smtClean="0">
                          <a:solidFill>
                            <a:schemeClr val="tx1">
                              <a:lumMod val="75000"/>
                              <a:lumOff val="25000"/>
                            </a:schemeClr>
                          </a:solidFill>
                          <a:cs typeface="Calibri" pitchFamily="34" charset="0"/>
                        </a:rPr>
                        <a:t>YES</a:t>
                      </a:r>
                      <a:r>
                        <a:rPr lang="en-US" altLang="ko-KR" sz="1600" dirty="0" smtClean="0">
                          <a:solidFill>
                            <a:schemeClr val="tx1">
                              <a:lumMod val="75000"/>
                              <a:lumOff val="25000"/>
                            </a:schemeClr>
                          </a:solidFill>
                          <a:cs typeface="Calibri" pitchFamily="34" charset="0"/>
                        </a:rPr>
                        <a:t> </a:t>
                      </a:r>
                      <a:endParaRPr lang="ko-KR" altLang="en-US" sz="1600" dirty="0">
                        <a:solidFill>
                          <a:schemeClr val="tx1">
                            <a:lumMod val="75000"/>
                            <a:lumOff val="25000"/>
                          </a:schemeClr>
                        </a:solidFill>
                        <a:cs typeface="Calibri" pitchFamily="34" charset="0"/>
                      </a:endParaRPr>
                    </a:p>
                  </a:txBody>
                  <a:tcPr anchor="ctr">
                    <a:lnL w="12700" cmpd="sng">
                      <a:noFill/>
                    </a:lnL>
                    <a:lnR w="12700" cmpd="sng">
                      <a:noFill/>
                    </a:lnR>
                    <a:lnT w="12700" cmpd="sng">
                      <a:noFill/>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03280">
                <a:tc rowSpan="3">
                  <a:txBody>
                    <a:bodyPr/>
                    <a:lstStyle/>
                    <a:p>
                      <a:pPr algn="ctr" latinLnBrk="1"/>
                      <a:endParaRPr lang="ko-KR" altLang="en-US" sz="1200">
                        <a:solidFill>
                          <a:schemeClr val="tx1">
                            <a:lumMod val="75000"/>
                            <a:lumOff val="25000"/>
                          </a:schemeClr>
                        </a:solidFill>
                        <a:latin typeface="+mn-lt"/>
                        <a:cs typeface="Arial" pitchFamily="34" charset="0"/>
                      </a:endParaRPr>
                    </a:p>
                  </a:txBody>
                  <a:tcP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solidFill>
                            <a:schemeClr val="tx1">
                              <a:lumMod val="75000"/>
                              <a:lumOff val="25000"/>
                            </a:schemeClr>
                          </a:solidFill>
                          <a:cs typeface="Calibri" pitchFamily="34" charset="0"/>
                        </a:rPr>
                        <a:t>Only 1 respondent answer NO</a:t>
                      </a:r>
                    </a:p>
                  </a:txBody>
                  <a:tcPr anchor="ctr">
                    <a:lnL w="12700" cmpd="sng">
                      <a:noFill/>
                    </a:lnL>
                    <a:lnR w="12700" cmpd="sng">
                      <a:noFill/>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7262">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6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1040171514"/>
                  </a:ext>
                </a:extLst>
              </a:tr>
              <a:tr h="327262">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6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2467484864"/>
                  </a:ext>
                </a:extLst>
              </a:tr>
              <a:tr h="117666">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12700" cmpd="sng">
                      <a:noFill/>
                    </a:lnR>
                    <a:lnT w="19050" cap="flat" cmpd="sng" algn="ctr">
                      <a:solidFill>
                        <a:schemeClr val="accent4"/>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7262">
                <a:tc>
                  <a:txBody>
                    <a:bodyPr/>
                    <a:lstStyle/>
                    <a:p>
                      <a:pPr algn="ctr" latinLnBrk="1"/>
                      <a:endParaRPr lang="ko-KR" altLang="en-US" sz="1200" dirty="0">
                        <a:solidFill>
                          <a:schemeClr val="tx1">
                            <a:lumMod val="75000"/>
                            <a:lumOff val="25000"/>
                          </a:schemeClr>
                        </a:solidFill>
                        <a:latin typeface="+mn-lt"/>
                        <a:cs typeface="Arial" pitchFamily="34" charset="0"/>
                      </a:endParaRPr>
                    </a:p>
                  </a:txBody>
                  <a:tcPr>
                    <a:lnL w="28575" cap="flat" cmpd="sng" algn="ctr">
                      <a:solidFill>
                        <a:schemeClr val="accent4"/>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600" b="1" dirty="0">
                        <a:solidFill>
                          <a:schemeClr val="bg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latinLnBrk="1"/>
                      <a:endParaRPr lang="ko-KR" altLang="en-US" sz="16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7666">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lnL w="28575" cap="flat" cmpd="sng" algn="ctr">
                      <a:solidFill>
                        <a:schemeClr val="accent4"/>
                      </a:solidFill>
                      <a:prstDash val="solid"/>
                      <a:round/>
                      <a:headEnd type="none" w="med" len="med"/>
                      <a:tailEnd type="none" w="med" len="med"/>
                    </a:lnL>
                    <a:lnR w="12700" cmpd="sng">
                      <a:noFill/>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4" name="타원 56">
            <a:extLst>
              <a:ext uri="{FF2B5EF4-FFF2-40B4-BE49-F238E27FC236}">
                <a16:creationId xmlns:a16="http://schemas.microsoft.com/office/drawing/2014/main" id="{2B5DB2F9-E00D-4B8B-88BA-76270FF64A46}"/>
              </a:ext>
            </a:extLst>
          </p:cNvPr>
          <p:cNvSpPr/>
          <p:nvPr/>
        </p:nvSpPr>
        <p:spPr>
          <a:xfrm>
            <a:off x="9631680" y="2364235"/>
            <a:ext cx="862870" cy="7969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dirty="0"/>
          </a:p>
        </p:txBody>
      </p:sp>
      <p:sp>
        <p:nvSpPr>
          <p:cNvPr id="16" name="Text Placeholder 93">
            <a:extLst>
              <a:ext uri="{FF2B5EF4-FFF2-40B4-BE49-F238E27FC236}">
                <a16:creationId xmlns:a16="http://schemas.microsoft.com/office/drawing/2014/main" id="{42B914B6-8267-471E-9E56-DD7F4CC1F296}"/>
              </a:ext>
            </a:extLst>
          </p:cNvPr>
          <p:cNvSpPr>
            <a:spLocks noGrp="1"/>
          </p:cNvSpPr>
          <p:nvPr>
            <p:ph type="body" sz="quarter" idx="10"/>
          </p:nvPr>
        </p:nvSpPr>
        <p:spPr>
          <a:xfrm>
            <a:off x="145953" y="131559"/>
            <a:ext cx="11573197" cy="724247"/>
          </a:xfrm>
        </p:spPr>
        <p:txBody>
          <a:bodyPr/>
          <a:lstStyle/>
          <a:p>
            <a:r>
              <a:rPr lang="en-US" sz="2400" b="1" i="1" dirty="0" smtClean="0">
                <a:solidFill>
                  <a:schemeClr val="accent1">
                    <a:lumMod val="75000"/>
                  </a:schemeClr>
                </a:solidFill>
              </a:rPr>
              <a:t>1) The bullying phenomenon </a:t>
            </a:r>
            <a:r>
              <a:rPr lang="en-US" sz="2400" dirty="0" smtClean="0"/>
              <a:t>(project’s main topic) – possible choices YES, NO, PARTIALLY</a:t>
            </a:r>
            <a:endParaRPr lang="en-US" sz="2400" dirty="0"/>
          </a:p>
        </p:txBody>
      </p:sp>
      <p:sp>
        <p:nvSpPr>
          <p:cNvPr id="19" name="TextBox 18">
            <a:extLst>
              <a:ext uri="{FF2B5EF4-FFF2-40B4-BE49-F238E27FC236}">
                <a16:creationId xmlns:a16="http://schemas.microsoft.com/office/drawing/2014/main" id="{A6A09BF5-83A3-422D-A92B-69B752906BCB}"/>
              </a:ext>
            </a:extLst>
          </p:cNvPr>
          <p:cNvSpPr txBox="1"/>
          <p:nvPr/>
        </p:nvSpPr>
        <p:spPr>
          <a:xfrm>
            <a:off x="8977476" y="1084422"/>
            <a:ext cx="1944216" cy="954107"/>
          </a:xfrm>
          <a:prstGeom prst="rect">
            <a:avLst/>
          </a:prstGeom>
          <a:noFill/>
        </p:spPr>
        <p:txBody>
          <a:bodyPr wrap="square" lIns="0" rIns="0" rtlCol="0">
            <a:spAutoFit/>
          </a:bodyPr>
          <a:lstStyle/>
          <a:p>
            <a:pPr algn="ctr"/>
            <a:r>
              <a:rPr lang="en-US" altLang="ko-KR" sz="1400" b="1" dirty="0" smtClean="0">
                <a:solidFill>
                  <a:schemeClr val="accent1">
                    <a:lumMod val="75000"/>
                  </a:schemeClr>
                </a:solidFill>
                <a:cs typeface="Calibri" pitchFamily="34" charset="0"/>
              </a:rPr>
              <a:t>PRACTICAL ACQUISITION </a:t>
            </a:r>
            <a:r>
              <a:rPr lang="en-US" altLang="ko-KR" sz="1400" dirty="0" smtClean="0">
                <a:solidFill>
                  <a:schemeClr val="tx1">
                    <a:lumMod val="75000"/>
                    <a:lumOff val="25000"/>
                  </a:schemeClr>
                </a:solidFill>
                <a:cs typeface="Calibri" pitchFamily="34" charset="0"/>
              </a:rPr>
              <a:t>– new strategies to intervene in a bullying situation</a:t>
            </a:r>
            <a:endParaRPr lang="ko-KR" altLang="en-US" sz="1400" dirty="0">
              <a:solidFill>
                <a:schemeClr val="tx1">
                  <a:lumMod val="75000"/>
                  <a:lumOff val="25000"/>
                </a:schemeClr>
              </a:solidFill>
              <a:cs typeface="Calibri" pitchFamily="34" charset="0"/>
            </a:endParaRPr>
          </a:p>
        </p:txBody>
      </p:sp>
    </p:spTree>
    <p:extLst>
      <p:ext uri="{BB962C8B-B14F-4D97-AF65-F5344CB8AC3E}">
        <p14:creationId xmlns:p14="http://schemas.microsoft.com/office/powerpoint/2010/main" val="1557309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5D59553-A039-471C-AE26-F96ADECAB6CF}"/>
              </a:ext>
            </a:extLst>
          </p:cNvPr>
          <p:cNvGrpSpPr/>
          <p:nvPr/>
        </p:nvGrpSpPr>
        <p:grpSpPr>
          <a:xfrm>
            <a:off x="200957" y="140054"/>
            <a:ext cx="4701308" cy="3689499"/>
            <a:chOff x="668085" y="2077401"/>
            <a:chExt cx="4701308" cy="36894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52"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3"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4"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55"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6"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7"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F11E029-EE4E-47A8-A49D-2624DDFB95CC}"/>
                </a:ext>
              </a:extLst>
            </p:cNvPr>
            <p:cNvSpPr/>
            <p:nvPr/>
          </p:nvSpPr>
          <p:spPr>
            <a:xfrm>
              <a:off x="2709333" y="2077401"/>
              <a:ext cx="2660060" cy="2756206"/>
            </a:xfrm>
            <a:custGeom>
              <a:avLst/>
              <a:gdLst>
                <a:gd name="connsiteX0" fmla="*/ 3877491 w 3952875"/>
                <a:gd name="connsiteY0" fmla="*/ 3295792 h 4095750"/>
                <a:gd name="connsiteX1" fmla="*/ 3034528 w 3952875"/>
                <a:gd name="connsiteY1" fmla="*/ 2520458 h 4095750"/>
                <a:gd name="connsiteX2" fmla="*/ 2997381 w 3952875"/>
                <a:gd name="connsiteY2" fmla="*/ 2485215 h 4095750"/>
                <a:gd name="connsiteX3" fmla="*/ 3021193 w 3952875"/>
                <a:gd name="connsiteY3" fmla="*/ 2444258 h 4095750"/>
                <a:gd name="connsiteX4" fmla="*/ 3215503 w 3952875"/>
                <a:gd name="connsiteY4" fmla="*/ 1302210 h 4095750"/>
                <a:gd name="connsiteX5" fmla="*/ 1768656 w 3952875"/>
                <a:gd name="connsiteY5" fmla="*/ 4905 h 4095750"/>
                <a:gd name="connsiteX6" fmla="*/ 217986 w 3952875"/>
                <a:gd name="connsiteY6" fmla="*/ 810720 h 4095750"/>
                <a:gd name="connsiteX7" fmla="*/ 78921 w 3952875"/>
                <a:gd name="connsiteY7" fmla="*/ 1110757 h 4095750"/>
                <a:gd name="connsiteX8" fmla="*/ 325618 w 3952875"/>
                <a:gd name="connsiteY8" fmla="*/ 2589037 h 4095750"/>
                <a:gd name="connsiteX9" fmla="*/ 1662928 w 3952875"/>
                <a:gd name="connsiteY9" fmla="*/ 3242452 h 4095750"/>
                <a:gd name="connsiteX10" fmla="*/ 2351586 w 3952875"/>
                <a:gd name="connsiteY10" fmla="*/ 3085290 h 4095750"/>
                <a:gd name="connsiteX11" fmla="*/ 2367778 w 3952875"/>
                <a:gd name="connsiteY11" fmla="*/ 3106245 h 4095750"/>
                <a:gd name="connsiteX12" fmla="*/ 3026908 w 3952875"/>
                <a:gd name="connsiteY12" fmla="*/ 4010167 h 4095750"/>
                <a:gd name="connsiteX13" fmla="*/ 3383143 w 3952875"/>
                <a:gd name="connsiteY13" fmla="*/ 4050173 h 4095750"/>
                <a:gd name="connsiteX14" fmla="*/ 3854631 w 3952875"/>
                <a:gd name="connsiteY14" fmla="*/ 3633930 h 4095750"/>
                <a:gd name="connsiteX15" fmla="*/ 3892731 w 3952875"/>
                <a:gd name="connsiteY15" fmla="*/ 3592020 h 4095750"/>
                <a:gd name="connsiteX16" fmla="*/ 3957501 w 3952875"/>
                <a:gd name="connsiteY16" fmla="*/ 3442477 h 4095750"/>
                <a:gd name="connsiteX17" fmla="*/ 3877491 w 3952875"/>
                <a:gd name="connsiteY17" fmla="*/ 3295792 h 4095750"/>
                <a:gd name="connsiteX18" fmla="*/ 1598158 w 3952875"/>
                <a:gd name="connsiteY18" fmla="*/ 3039570 h 4095750"/>
                <a:gd name="connsiteX19" fmla="*/ 194173 w 3952875"/>
                <a:gd name="connsiteY19" fmla="*/ 1613677 h 4095750"/>
                <a:gd name="connsiteX20" fmla="*/ 1625781 w 3952875"/>
                <a:gd name="connsiteY20" fmla="*/ 206835 h 4095750"/>
                <a:gd name="connsiteX21" fmla="*/ 3028813 w 3952875"/>
                <a:gd name="connsiteY21" fmla="*/ 1634632 h 4095750"/>
                <a:gd name="connsiteX22" fmla="*/ 1598158 w 3952875"/>
                <a:gd name="connsiteY22" fmla="*/ 3039570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2875" h="409575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3"/>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F375085-4E9E-4CD4-B48E-19513A46CF85}"/>
                </a:ext>
              </a:extLst>
            </p:cNvPr>
            <p:cNvSpPr/>
            <p:nvPr/>
          </p:nvSpPr>
          <p:spPr>
            <a:xfrm>
              <a:off x="3600791" y="2447478"/>
              <a:ext cx="439253" cy="1392068"/>
            </a:xfrm>
            <a:custGeom>
              <a:avLst/>
              <a:gdLst>
                <a:gd name="connsiteX0" fmla="*/ 25050 w 439253"/>
                <a:gd name="connsiteY0" fmla="*/ 443420 h 1392068"/>
                <a:gd name="connsiteX1" fmla="*/ 413483 w 439253"/>
                <a:gd name="connsiteY1" fmla="*/ 443420 h 1392068"/>
                <a:gd name="connsiteX2" fmla="*/ 413483 w 439253"/>
                <a:gd name="connsiteY2" fmla="*/ 1392068 h 1392068"/>
                <a:gd name="connsiteX3" fmla="*/ 25050 w 439253"/>
                <a:gd name="connsiteY3" fmla="*/ 1392068 h 1392068"/>
                <a:gd name="connsiteX4" fmla="*/ 25050 w 439253"/>
                <a:gd name="connsiteY4" fmla="*/ 443420 h 1392068"/>
                <a:gd name="connsiteX5" fmla="*/ 230242 w 439253"/>
                <a:gd name="connsiteY5" fmla="*/ 103 h 1392068"/>
                <a:gd name="connsiteX6" fmla="*/ 328232 w 439253"/>
                <a:gd name="connsiteY6" fmla="*/ 21015 h 1392068"/>
                <a:gd name="connsiteX7" fmla="*/ 439121 w 439253"/>
                <a:gd name="connsiteY7" fmla="*/ 174849 h 1392068"/>
                <a:gd name="connsiteX8" fmla="*/ 335924 w 439253"/>
                <a:gd name="connsiteY8" fmla="*/ 343427 h 1392068"/>
                <a:gd name="connsiteX9" fmla="*/ 217984 w 439253"/>
                <a:gd name="connsiteY9" fmla="*/ 374194 h 1392068"/>
                <a:gd name="connsiteX10" fmla="*/ 101966 w 439253"/>
                <a:gd name="connsiteY10" fmla="*/ 340222 h 1392068"/>
                <a:gd name="connsiteX11" fmla="*/ 692 w 439253"/>
                <a:gd name="connsiteY11" fmla="*/ 169722 h 1392068"/>
                <a:gd name="connsiteX12" fmla="*/ 130811 w 439253"/>
                <a:gd name="connsiteY12" fmla="*/ 13323 h 1392068"/>
                <a:gd name="connsiteX13" fmla="*/ 230242 w 439253"/>
                <a:gd name="connsiteY13" fmla="*/ 103 h 13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253" h="1392068">
                  <a:moveTo>
                    <a:pt x="25050" y="443420"/>
                  </a:moveTo>
                  <a:cubicBezTo>
                    <a:pt x="154528" y="443420"/>
                    <a:pt x="282724" y="443420"/>
                    <a:pt x="413483" y="443420"/>
                  </a:cubicBezTo>
                  <a:cubicBezTo>
                    <a:pt x="413483" y="759422"/>
                    <a:pt x="413483" y="1074783"/>
                    <a:pt x="413483" y="1392068"/>
                  </a:cubicBezTo>
                  <a:cubicBezTo>
                    <a:pt x="285287" y="1392068"/>
                    <a:pt x="156451" y="1392068"/>
                    <a:pt x="25050" y="1392068"/>
                  </a:cubicBezTo>
                  <a:cubicBezTo>
                    <a:pt x="25050" y="1074143"/>
                    <a:pt x="25050" y="760063"/>
                    <a:pt x="25050" y="443420"/>
                  </a:cubicBezTo>
                  <a:close/>
                  <a:moveTo>
                    <a:pt x="230242" y="103"/>
                  </a:moveTo>
                  <a:cubicBezTo>
                    <a:pt x="263333" y="984"/>
                    <a:pt x="296183" y="7554"/>
                    <a:pt x="328232" y="21015"/>
                  </a:cubicBezTo>
                  <a:cubicBezTo>
                    <a:pt x="395534" y="49218"/>
                    <a:pt x="435916" y="99214"/>
                    <a:pt x="439121" y="174849"/>
                  </a:cubicBezTo>
                  <a:cubicBezTo>
                    <a:pt x="441685" y="253690"/>
                    <a:pt x="407072" y="312019"/>
                    <a:pt x="335924" y="343427"/>
                  </a:cubicBezTo>
                  <a:cubicBezTo>
                    <a:pt x="300670" y="358810"/>
                    <a:pt x="259647" y="363938"/>
                    <a:pt x="217984" y="374194"/>
                  </a:cubicBezTo>
                  <a:cubicBezTo>
                    <a:pt x="178243" y="362656"/>
                    <a:pt x="137861" y="356887"/>
                    <a:pt x="101966" y="340222"/>
                  </a:cubicBezTo>
                  <a:cubicBezTo>
                    <a:pt x="32741" y="308173"/>
                    <a:pt x="-5718" y="238307"/>
                    <a:pt x="692" y="169722"/>
                  </a:cubicBezTo>
                  <a:cubicBezTo>
                    <a:pt x="8384" y="92164"/>
                    <a:pt x="53893" y="35758"/>
                    <a:pt x="130811" y="13323"/>
                  </a:cubicBezTo>
                  <a:cubicBezTo>
                    <a:pt x="163821" y="4029"/>
                    <a:pt x="197152" y="-778"/>
                    <a:pt x="230242" y="103"/>
                  </a:cubicBezTo>
                  <a:close/>
                </a:path>
              </a:pathLst>
            </a:custGeom>
            <a:solidFill>
              <a:schemeClr val="accent3"/>
            </a:solidFill>
            <a:ln w="9525" cap="flat">
              <a:noFill/>
              <a:prstDash val="solid"/>
              <a:miter/>
            </a:ln>
          </p:spPr>
          <p:txBody>
            <a:bodyPr wrap="square" rtlCol="0" anchor="ctr">
              <a:noAutofit/>
            </a:bodyPr>
            <a:lstStyle/>
            <a:p>
              <a:endParaRPr lang="en-US" dirty="0"/>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707981" y="339509"/>
            <a:ext cx="10188745" cy="659039"/>
          </a:xfrm>
        </p:spPr>
        <p:txBody>
          <a:bodyPr/>
          <a:lstStyle/>
          <a:p>
            <a:r>
              <a:rPr lang="en-US" dirty="0" smtClean="0"/>
              <a:t>CONCLUSIONS</a:t>
            </a:r>
            <a:endParaRPr lang="en-US" dirty="0"/>
          </a:p>
        </p:txBody>
      </p:sp>
      <p:sp>
        <p:nvSpPr>
          <p:cNvPr id="123" name="Oval 122">
            <a:extLst>
              <a:ext uri="{FF2B5EF4-FFF2-40B4-BE49-F238E27FC236}">
                <a16:creationId xmlns:a16="http://schemas.microsoft.com/office/drawing/2014/main" id="{A56274B4-2BA8-4E38-8AB1-655EFF18FA6E}"/>
              </a:ext>
            </a:extLst>
          </p:cNvPr>
          <p:cNvSpPr/>
          <p:nvPr/>
        </p:nvSpPr>
        <p:spPr>
          <a:xfrm>
            <a:off x="6041644" y="1734325"/>
            <a:ext cx="19126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4" name="Oval 123">
            <a:extLst>
              <a:ext uri="{FF2B5EF4-FFF2-40B4-BE49-F238E27FC236}">
                <a16:creationId xmlns:a16="http://schemas.microsoft.com/office/drawing/2014/main" id="{C74B41EE-3F20-4379-97E4-C6CAD47D82C0}"/>
              </a:ext>
            </a:extLst>
          </p:cNvPr>
          <p:cNvSpPr/>
          <p:nvPr/>
        </p:nvSpPr>
        <p:spPr>
          <a:xfrm>
            <a:off x="6081292" y="3638293"/>
            <a:ext cx="191260" cy="19126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7" name="TextBox 126">
            <a:extLst>
              <a:ext uri="{FF2B5EF4-FFF2-40B4-BE49-F238E27FC236}">
                <a16:creationId xmlns:a16="http://schemas.microsoft.com/office/drawing/2014/main" id="{47C4D0B4-AB7C-4C23-8B94-C9040B20AB43}"/>
              </a:ext>
            </a:extLst>
          </p:cNvPr>
          <p:cNvSpPr txBox="1"/>
          <p:nvPr/>
        </p:nvSpPr>
        <p:spPr>
          <a:xfrm>
            <a:off x="6425889" y="1210397"/>
            <a:ext cx="5153011" cy="2031325"/>
          </a:xfrm>
          <a:prstGeom prst="rect">
            <a:avLst/>
          </a:prstGeom>
          <a:noFill/>
        </p:spPr>
        <p:txBody>
          <a:bodyPr wrap="square" rtlCol="0">
            <a:spAutoFit/>
          </a:bodyPr>
          <a:lstStyle/>
          <a:p>
            <a:r>
              <a:rPr lang="en-US" altLang="ko-KR" dirty="0" smtClean="0">
                <a:solidFill>
                  <a:schemeClr val="tx1">
                    <a:lumMod val="75000"/>
                    <a:lumOff val="25000"/>
                  </a:schemeClr>
                </a:solidFill>
                <a:cs typeface="Arial" pitchFamily="34" charset="0"/>
              </a:rPr>
              <a:t>The answers show clearly that the project reached its objectives related to the “bullying” phenomenon at all levels – theoretical information, understanding the emotions involved, the capacity of preventing bullying situations and of intervening in a real bullying situation.</a:t>
            </a:r>
            <a:endParaRPr lang="ko-KR" altLang="en-US" dirty="0">
              <a:solidFill>
                <a:schemeClr val="tx1">
                  <a:lumMod val="75000"/>
                  <a:lumOff val="25000"/>
                </a:schemeClr>
              </a:solidFill>
              <a:cs typeface="Arial" pitchFamily="34" charset="0"/>
            </a:endParaRPr>
          </a:p>
        </p:txBody>
      </p:sp>
      <p:sp>
        <p:nvSpPr>
          <p:cNvPr id="128" name="TextBox 127">
            <a:extLst>
              <a:ext uri="{FF2B5EF4-FFF2-40B4-BE49-F238E27FC236}">
                <a16:creationId xmlns:a16="http://schemas.microsoft.com/office/drawing/2014/main" id="{94651572-5066-4E10-8E7C-54B23D3BA4A6}"/>
              </a:ext>
            </a:extLst>
          </p:cNvPr>
          <p:cNvSpPr txBox="1"/>
          <p:nvPr/>
        </p:nvSpPr>
        <p:spPr>
          <a:xfrm>
            <a:off x="6664169" y="3304723"/>
            <a:ext cx="5153011" cy="1477328"/>
          </a:xfrm>
          <a:prstGeom prst="rect">
            <a:avLst/>
          </a:prstGeom>
          <a:noFill/>
        </p:spPr>
        <p:txBody>
          <a:bodyPr wrap="square" rtlCol="0">
            <a:spAutoFit/>
          </a:bodyPr>
          <a:lstStyle/>
          <a:p>
            <a:r>
              <a:rPr lang="en-US" altLang="ko-KR" dirty="0" smtClean="0">
                <a:solidFill>
                  <a:schemeClr val="tx1">
                    <a:lumMod val="75000"/>
                    <a:lumOff val="25000"/>
                  </a:schemeClr>
                </a:solidFill>
                <a:cs typeface="Arial" pitchFamily="34" charset="0"/>
              </a:rPr>
              <a:t>The answers of this first section correlates with the question formulated as a conclusion about </a:t>
            </a:r>
            <a:r>
              <a:rPr lang="en-US" altLang="ko-KR" u="sng" dirty="0" smtClean="0">
                <a:solidFill>
                  <a:schemeClr val="tx1">
                    <a:lumMod val="75000"/>
                    <a:lumOff val="25000"/>
                  </a:schemeClr>
                </a:solidFill>
                <a:cs typeface="Arial" pitchFamily="34" charset="0"/>
              </a:rPr>
              <a:t>the awareness of bullying and its consequences</a:t>
            </a:r>
            <a:r>
              <a:rPr lang="en-US" altLang="ko-KR" dirty="0" smtClean="0">
                <a:solidFill>
                  <a:schemeClr val="tx1">
                    <a:lumMod val="75000"/>
                    <a:lumOff val="25000"/>
                  </a:schemeClr>
                </a:solidFill>
                <a:cs typeface="Arial" pitchFamily="34" charset="0"/>
              </a:rPr>
              <a:t>: </a:t>
            </a:r>
            <a:r>
              <a:rPr lang="en-US" altLang="ko-KR" b="1" dirty="0" smtClean="0">
                <a:solidFill>
                  <a:schemeClr val="tx1">
                    <a:lumMod val="75000"/>
                    <a:lumOff val="25000"/>
                  </a:schemeClr>
                </a:solidFill>
                <a:cs typeface="Arial" pitchFamily="34" charset="0"/>
              </a:rPr>
              <a:t>84.5% </a:t>
            </a:r>
            <a:r>
              <a:rPr lang="en-US" altLang="ko-KR" dirty="0" smtClean="0">
                <a:solidFill>
                  <a:schemeClr val="tx1">
                    <a:lumMod val="75000"/>
                    <a:lumOff val="25000"/>
                  </a:schemeClr>
                </a:solidFill>
                <a:cs typeface="Arial" pitchFamily="34" charset="0"/>
              </a:rPr>
              <a:t>choose </a:t>
            </a:r>
            <a:r>
              <a:rPr lang="en-US" altLang="ko-KR" b="1" dirty="0" smtClean="0">
                <a:solidFill>
                  <a:schemeClr val="tx1">
                    <a:lumMod val="75000"/>
                    <a:lumOff val="25000"/>
                  </a:schemeClr>
                </a:solidFill>
                <a:cs typeface="Arial" pitchFamily="34" charset="0"/>
              </a:rPr>
              <a:t>YES</a:t>
            </a:r>
            <a:r>
              <a:rPr lang="en-US" altLang="ko-KR" dirty="0" smtClean="0">
                <a:solidFill>
                  <a:schemeClr val="tx1">
                    <a:lumMod val="75000"/>
                    <a:lumOff val="25000"/>
                  </a:schemeClr>
                </a:solidFill>
                <a:cs typeface="Arial" pitchFamily="34" charset="0"/>
              </a:rPr>
              <a:t>, </a:t>
            </a:r>
            <a:r>
              <a:rPr lang="en-US" altLang="ko-KR" b="1" dirty="0" smtClean="0">
                <a:solidFill>
                  <a:schemeClr val="tx1">
                    <a:lumMod val="75000"/>
                    <a:lumOff val="25000"/>
                  </a:schemeClr>
                </a:solidFill>
                <a:cs typeface="Arial" pitchFamily="34" charset="0"/>
              </a:rPr>
              <a:t>13.8% </a:t>
            </a:r>
            <a:r>
              <a:rPr lang="en-US" altLang="ko-KR" dirty="0" smtClean="0">
                <a:solidFill>
                  <a:schemeClr val="tx1">
                    <a:lumMod val="75000"/>
                    <a:lumOff val="25000"/>
                  </a:schemeClr>
                </a:solidFill>
                <a:cs typeface="Arial" pitchFamily="34" charset="0"/>
              </a:rPr>
              <a:t>choose </a:t>
            </a:r>
            <a:r>
              <a:rPr lang="en-US" altLang="ko-KR" b="1" dirty="0" smtClean="0">
                <a:solidFill>
                  <a:schemeClr val="tx1">
                    <a:lumMod val="75000"/>
                    <a:lumOff val="25000"/>
                  </a:schemeClr>
                </a:solidFill>
                <a:cs typeface="Arial" pitchFamily="34" charset="0"/>
              </a:rPr>
              <a:t>PARTIALLY</a:t>
            </a:r>
            <a:r>
              <a:rPr lang="en-US" altLang="ko-KR" dirty="0" smtClean="0">
                <a:solidFill>
                  <a:schemeClr val="tx1">
                    <a:lumMod val="75000"/>
                    <a:lumOff val="25000"/>
                  </a:schemeClr>
                </a:solidFill>
                <a:cs typeface="Arial" pitchFamily="34" charset="0"/>
              </a:rPr>
              <a:t> and 1.7% (1 respondent) choose NO </a:t>
            </a:r>
            <a:endParaRPr lang="ko-KR" altLang="en-US" dirty="0">
              <a:solidFill>
                <a:schemeClr val="tx1">
                  <a:lumMod val="75000"/>
                  <a:lumOff val="25000"/>
                </a:schemeClr>
              </a:solidFill>
              <a:cs typeface="Arial"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799" t="54531" r="27498" b="-1114"/>
          <a:stretch/>
        </p:blipFill>
        <p:spPr>
          <a:xfrm>
            <a:off x="892854" y="3828911"/>
            <a:ext cx="5471692" cy="2850412"/>
          </a:xfrm>
          <a:prstGeom prst="rect">
            <a:avLst/>
          </a:prstGeom>
        </p:spPr>
      </p:pic>
    </p:spTree>
    <p:extLst>
      <p:ext uri="{BB962C8B-B14F-4D97-AF65-F5344CB8AC3E}">
        <p14:creationId xmlns:p14="http://schemas.microsoft.com/office/powerpoint/2010/main" val="1841218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85030F3C-3F14-4280-AA6C-19204206B3E0}"/>
              </a:ext>
            </a:extLst>
          </p:cNvPr>
          <p:cNvGrpSpPr/>
          <p:nvPr/>
        </p:nvGrpSpPr>
        <p:grpSpPr>
          <a:xfrm rot="16200000">
            <a:off x="8019960" y="2640234"/>
            <a:ext cx="6404152" cy="1704274"/>
            <a:chOff x="3960971" y="2767117"/>
            <a:chExt cx="4267200" cy="1321489"/>
          </a:xfrm>
        </p:grpSpPr>
        <p:sp>
          <p:nvSpPr>
            <p:cNvPr id="68" name="Freeform: Shape 67">
              <a:extLst>
                <a:ext uri="{FF2B5EF4-FFF2-40B4-BE49-F238E27FC236}">
                  <a16:creationId xmlns:a16="http://schemas.microsoft.com/office/drawing/2014/main" id="{500CC3D4-3213-44FE-AEA1-D00F01745FC6}"/>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chemeClr val="accent5"/>
            </a:solidFill>
            <a:ln w="9525"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F3D9FB98-AB9C-4644-A8E5-20D1B7786152}"/>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6"/>
            </a:solidFill>
            <a:ln w="9525" cap="flat">
              <a:noFill/>
              <a:prstDash val="solid"/>
              <a:miter/>
            </a:ln>
          </p:spPr>
          <p:txBody>
            <a:bodyPr rtlCol="0" anchor="ctr"/>
            <a:lstStyle/>
            <a:p>
              <a:endParaRPr lang="en-US" sz="1200" dirty="0"/>
            </a:p>
          </p:txBody>
        </p:sp>
        <p:sp>
          <p:nvSpPr>
            <p:cNvPr id="70" name="Freeform: Shape 69">
              <a:extLst>
                <a:ext uri="{FF2B5EF4-FFF2-40B4-BE49-F238E27FC236}">
                  <a16:creationId xmlns:a16="http://schemas.microsoft.com/office/drawing/2014/main" id="{16388DEA-7EFF-4878-98F7-417A594FE6F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chemeClr val="accent5"/>
            </a:solidFill>
            <a:ln w="9525" cap="flat">
              <a:noFill/>
              <a:prstDash val="solid"/>
              <a:miter/>
            </a:ln>
          </p:spPr>
          <p:txBody>
            <a:bodyPr rtlCol="0" anchor="ctr"/>
            <a:lstStyle/>
            <a:p>
              <a:endParaRPr lang="en-US" sz="1200" dirty="0"/>
            </a:p>
          </p:txBody>
        </p:sp>
        <p:sp>
          <p:nvSpPr>
            <p:cNvPr id="71" name="Freeform: Shape 70">
              <a:extLst>
                <a:ext uri="{FF2B5EF4-FFF2-40B4-BE49-F238E27FC236}">
                  <a16:creationId xmlns:a16="http://schemas.microsoft.com/office/drawing/2014/main" id="{BDB4C64B-2027-487F-AE96-A7A3A8516637}"/>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5"/>
            </a:solidFill>
            <a:ln w="9525" cap="flat">
              <a:noFill/>
              <a:prstDash val="solid"/>
              <a:miter/>
            </a:ln>
          </p:spPr>
          <p:txBody>
            <a:bodyPr rtlCol="0" anchor="ctr"/>
            <a:lstStyle/>
            <a:p>
              <a:endParaRPr lang="en-US" sz="1200"/>
            </a:p>
          </p:txBody>
        </p:sp>
      </p:grpSp>
      <p:grpSp>
        <p:nvGrpSpPr>
          <p:cNvPr id="83" name="Graphic 3">
            <a:extLst>
              <a:ext uri="{FF2B5EF4-FFF2-40B4-BE49-F238E27FC236}">
                <a16:creationId xmlns:a16="http://schemas.microsoft.com/office/drawing/2014/main" id="{19C4EF18-7F43-4D6E-ACAF-E47946F46669}"/>
              </a:ext>
            </a:extLst>
          </p:cNvPr>
          <p:cNvGrpSpPr/>
          <p:nvPr/>
        </p:nvGrpSpPr>
        <p:grpSpPr>
          <a:xfrm rot="21305829" flipH="1">
            <a:off x="388050" y="3006314"/>
            <a:ext cx="1389702" cy="1123553"/>
            <a:chOff x="8338752" y="1211990"/>
            <a:chExt cx="3851961" cy="3114252"/>
          </a:xfrm>
        </p:grpSpPr>
        <p:sp>
          <p:nvSpPr>
            <p:cNvPr id="84" name="Freeform: Shape 83">
              <a:extLst>
                <a:ext uri="{FF2B5EF4-FFF2-40B4-BE49-F238E27FC236}">
                  <a16:creationId xmlns:a16="http://schemas.microsoft.com/office/drawing/2014/main" id="{7597336B-849F-41FC-8FBF-F6FB448FBA73}"/>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FCBCE89-77CA-4B4E-BDA6-1A6C8C0F5D90}"/>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5"/>
            </a:solidFill>
            <a:ln w="7072"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3E290C5-17C5-4E8C-84C3-8D553BE9FF39}"/>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5"/>
            </a:solidFill>
            <a:ln w="7072"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2F9C513-FADF-4D04-84EE-961B06D79CF7}"/>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5">
                <a:lumMod val="75000"/>
              </a:schemeClr>
            </a:solidFill>
            <a:ln w="7072"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E75D5EF7-4D68-451A-B3EF-253EC99AC782}"/>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5">
                <a:lumMod val="75000"/>
              </a:schemeClr>
            </a:solidFill>
            <a:ln w="7072"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E7E294D0-AABC-44BF-B931-92E93C29B2EC}"/>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5"/>
            </a:solidFill>
            <a:ln w="7072"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B34A1B24-026B-4C86-A1A6-DAF05C52EA44}"/>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B2BFA7B-2E28-4C79-B559-1D0B0309EE9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5">
                <a:lumMod val="50000"/>
              </a:schemeClr>
            </a:solidFill>
            <a:ln w="7072" cap="flat">
              <a:noFill/>
              <a:prstDash val="solid"/>
              <a:miter/>
            </a:ln>
          </p:spPr>
          <p:txBody>
            <a:bodyPr rtlCol="0" anchor="ctr"/>
            <a:lstStyle/>
            <a:p>
              <a:endParaRPr lang="en-US"/>
            </a:p>
          </p:txBody>
        </p:sp>
      </p:grpSp>
      <p:grpSp>
        <p:nvGrpSpPr>
          <p:cNvPr id="8" name="Group 7">
            <a:extLst>
              <a:ext uri="{FF2B5EF4-FFF2-40B4-BE49-F238E27FC236}">
                <a16:creationId xmlns:a16="http://schemas.microsoft.com/office/drawing/2014/main" id="{3DC938BF-274F-4644-8F23-CD7AE6676BA0}"/>
              </a:ext>
            </a:extLst>
          </p:cNvPr>
          <p:cNvGrpSpPr/>
          <p:nvPr/>
        </p:nvGrpSpPr>
        <p:grpSpPr>
          <a:xfrm>
            <a:off x="1446763" y="2639278"/>
            <a:ext cx="10061655" cy="2617601"/>
            <a:chOff x="1427713" y="2852132"/>
            <a:chExt cx="10061655" cy="2617601"/>
          </a:xfrm>
        </p:grpSpPr>
        <p:grpSp>
          <p:nvGrpSpPr>
            <p:cNvPr id="6" name="Group 5">
              <a:extLst>
                <a:ext uri="{FF2B5EF4-FFF2-40B4-BE49-F238E27FC236}">
                  <a16:creationId xmlns:a16="http://schemas.microsoft.com/office/drawing/2014/main" id="{ADB454B5-5F77-4C49-9103-B7C97A7995BA}"/>
                </a:ext>
              </a:extLst>
            </p:cNvPr>
            <p:cNvGrpSpPr/>
            <p:nvPr/>
          </p:nvGrpSpPr>
          <p:grpSpPr>
            <a:xfrm>
              <a:off x="1427713" y="2852132"/>
              <a:ext cx="9478349" cy="2617601"/>
              <a:chOff x="2895898" y="2601320"/>
              <a:chExt cx="9478349" cy="2617601"/>
            </a:xfrm>
          </p:grpSpPr>
          <p:sp>
            <p:nvSpPr>
              <p:cNvPr id="109" name="Block Arc 108">
                <a:extLst>
                  <a:ext uri="{FF2B5EF4-FFF2-40B4-BE49-F238E27FC236}">
                    <a16:creationId xmlns:a16="http://schemas.microsoft.com/office/drawing/2014/main" id="{FE8A1025-CBFC-402B-BE6B-AFFE5D4E969B}"/>
                  </a:ext>
                </a:extLst>
              </p:cNvPr>
              <p:cNvSpPr/>
              <p:nvPr/>
            </p:nvSpPr>
            <p:spPr>
              <a:xfrm>
                <a:off x="10539544" y="3374995"/>
                <a:ext cx="1834703" cy="1834703"/>
              </a:xfrm>
              <a:prstGeom prst="blockArc">
                <a:avLst>
                  <a:gd name="adj1" fmla="val 12399071"/>
                  <a:gd name="adj2" fmla="val 16243311"/>
                  <a:gd name="adj3" fmla="val 66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0" name="Block Arc 109">
                <a:extLst>
                  <a:ext uri="{FF2B5EF4-FFF2-40B4-BE49-F238E27FC236}">
                    <a16:creationId xmlns:a16="http://schemas.microsoft.com/office/drawing/2014/main" id="{5B9948DF-5A0A-4747-B694-A56DACB3FF4D}"/>
                  </a:ext>
                </a:extLst>
              </p:cNvPr>
              <p:cNvSpPr/>
              <p:nvPr/>
            </p:nvSpPr>
            <p:spPr>
              <a:xfrm rot="10800000">
                <a:off x="2895898" y="2601320"/>
                <a:ext cx="1834703" cy="1834703"/>
              </a:xfrm>
              <a:prstGeom prst="blockArc">
                <a:avLst>
                  <a:gd name="adj1" fmla="val 12399071"/>
                  <a:gd name="adj2" fmla="val 20021087"/>
                  <a:gd name="adj3" fmla="val 64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1" name="Block Arc 110">
                <a:extLst>
                  <a:ext uri="{FF2B5EF4-FFF2-40B4-BE49-F238E27FC236}">
                    <a16:creationId xmlns:a16="http://schemas.microsoft.com/office/drawing/2014/main" id="{E67BDBDC-F19E-406B-B8E2-0E2179EB9E4D}"/>
                  </a:ext>
                </a:extLst>
              </p:cNvPr>
              <p:cNvSpPr/>
              <p:nvPr/>
            </p:nvSpPr>
            <p:spPr>
              <a:xfrm>
                <a:off x="7477560" y="3384218"/>
                <a:ext cx="1834703" cy="1834703"/>
              </a:xfrm>
              <a:prstGeom prst="blockArc">
                <a:avLst>
                  <a:gd name="adj1" fmla="val 12399071"/>
                  <a:gd name="adj2" fmla="val 20021087"/>
                  <a:gd name="adj3" fmla="val 64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2" name="Block Arc 111">
                <a:extLst>
                  <a:ext uri="{FF2B5EF4-FFF2-40B4-BE49-F238E27FC236}">
                    <a16:creationId xmlns:a16="http://schemas.microsoft.com/office/drawing/2014/main" id="{330036F1-9DAC-4969-B3EF-83EF2CF63EB1}"/>
                  </a:ext>
                </a:extLst>
              </p:cNvPr>
              <p:cNvSpPr/>
              <p:nvPr/>
            </p:nvSpPr>
            <p:spPr>
              <a:xfrm>
                <a:off x="4416280" y="3384218"/>
                <a:ext cx="1834703" cy="1834703"/>
              </a:xfrm>
              <a:prstGeom prst="blockArc">
                <a:avLst>
                  <a:gd name="adj1" fmla="val 12399071"/>
                  <a:gd name="adj2" fmla="val 20021087"/>
                  <a:gd name="adj3" fmla="val 64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3" name="Block Arc 112">
                <a:extLst>
                  <a:ext uri="{FF2B5EF4-FFF2-40B4-BE49-F238E27FC236}">
                    <a16:creationId xmlns:a16="http://schemas.microsoft.com/office/drawing/2014/main" id="{E40E8946-5E4B-4C26-84C5-466244B4392C}"/>
                  </a:ext>
                </a:extLst>
              </p:cNvPr>
              <p:cNvSpPr/>
              <p:nvPr/>
            </p:nvSpPr>
            <p:spPr>
              <a:xfrm rot="10800000">
                <a:off x="5946920" y="2601320"/>
                <a:ext cx="1834703" cy="1834703"/>
              </a:xfrm>
              <a:prstGeom prst="blockArc">
                <a:avLst>
                  <a:gd name="adj1" fmla="val 12399071"/>
                  <a:gd name="adj2" fmla="val 20021087"/>
                  <a:gd name="adj3" fmla="val 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4" name="Block Arc 160">
                <a:extLst>
                  <a:ext uri="{FF2B5EF4-FFF2-40B4-BE49-F238E27FC236}">
                    <a16:creationId xmlns:a16="http://schemas.microsoft.com/office/drawing/2014/main" id="{66238CEF-C54D-4BBA-BA3E-140CFFCE07D7}"/>
                  </a:ext>
                </a:extLst>
              </p:cNvPr>
              <p:cNvSpPr/>
              <p:nvPr/>
            </p:nvSpPr>
            <p:spPr>
              <a:xfrm rot="10800000">
                <a:off x="9008904" y="2601320"/>
                <a:ext cx="1834703" cy="1834703"/>
              </a:xfrm>
              <a:prstGeom prst="blockArc">
                <a:avLst>
                  <a:gd name="adj1" fmla="val 12399071"/>
                  <a:gd name="adj2" fmla="val 20021087"/>
                  <a:gd name="adj3" fmla="val 64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 name="Rectangle 6">
              <a:extLst>
                <a:ext uri="{FF2B5EF4-FFF2-40B4-BE49-F238E27FC236}">
                  <a16:creationId xmlns:a16="http://schemas.microsoft.com/office/drawing/2014/main" id="{C1BD60E6-79DF-41AA-859E-722ADC1D512C}"/>
                </a:ext>
              </a:extLst>
            </p:cNvPr>
            <p:cNvSpPr/>
            <p:nvPr/>
          </p:nvSpPr>
          <p:spPr>
            <a:xfrm>
              <a:off x="9988709" y="3625806"/>
              <a:ext cx="1500659" cy="118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5" name="Oval 114">
            <a:extLst>
              <a:ext uri="{FF2B5EF4-FFF2-40B4-BE49-F238E27FC236}">
                <a16:creationId xmlns:a16="http://schemas.microsoft.com/office/drawing/2014/main" id="{7054A256-8CF5-4768-B0E4-8D3ABDC99DD0}"/>
              </a:ext>
            </a:extLst>
          </p:cNvPr>
          <p:cNvSpPr/>
          <p:nvPr/>
        </p:nvSpPr>
        <p:spPr>
          <a:xfrm>
            <a:off x="5072493" y="3384889"/>
            <a:ext cx="693414" cy="6934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6" name="Oval 115">
            <a:extLst>
              <a:ext uri="{FF2B5EF4-FFF2-40B4-BE49-F238E27FC236}">
                <a16:creationId xmlns:a16="http://schemas.microsoft.com/office/drawing/2014/main" id="{A478EFDC-91F9-4AB0-86AA-EF757AA65B89}"/>
              </a:ext>
            </a:extLst>
          </p:cNvPr>
          <p:cNvSpPr/>
          <p:nvPr/>
        </p:nvSpPr>
        <p:spPr>
          <a:xfrm>
            <a:off x="3543531" y="3869278"/>
            <a:ext cx="693414" cy="6934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7" name="Oval 116">
            <a:extLst>
              <a:ext uri="{FF2B5EF4-FFF2-40B4-BE49-F238E27FC236}">
                <a16:creationId xmlns:a16="http://schemas.microsoft.com/office/drawing/2014/main" id="{F58C1468-307F-4474-A7C3-796841EE438D}"/>
              </a:ext>
            </a:extLst>
          </p:cNvPr>
          <p:cNvSpPr/>
          <p:nvPr/>
        </p:nvSpPr>
        <p:spPr>
          <a:xfrm>
            <a:off x="2014569" y="3384889"/>
            <a:ext cx="693414" cy="6934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9" name="Oval 118">
            <a:extLst>
              <a:ext uri="{FF2B5EF4-FFF2-40B4-BE49-F238E27FC236}">
                <a16:creationId xmlns:a16="http://schemas.microsoft.com/office/drawing/2014/main" id="{2E9AEEA8-BE6A-406B-BB73-D62F6237E8FD}"/>
              </a:ext>
            </a:extLst>
          </p:cNvPr>
          <p:cNvSpPr/>
          <p:nvPr/>
        </p:nvSpPr>
        <p:spPr>
          <a:xfrm>
            <a:off x="6601454" y="3869278"/>
            <a:ext cx="693414" cy="6934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1" name="Oval 100">
            <a:extLst>
              <a:ext uri="{FF2B5EF4-FFF2-40B4-BE49-F238E27FC236}">
                <a16:creationId xmlns:a16="http://schemas.microsoft.com/office/drawing/2014/main" id="{102A3DBB-340A-440D-BDBC-B66D4D01EFDC}"/>
              </a:ext>
            </a:extLst>
          </p:cNvPr>
          <p:cNvSpPr/>
          <p:nvPr/>
        </p:nvSpPr>
        <p:spPr>
          <a:xfrm>
            <a:off x="8130415" y="3384889"/>
            <a:ext cx="693414" cy="6934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2" name="Rounded Rectangle 5">
            <a:extLst>
              <a:ext uri="{FF2B5EF4-FFF2-40B4-BE49-F238E27FC236}">
                <a16:creationId xmlns:a16="http://schemas.microsoft.com/office/drawing/2014/main" id="{D97E1B44-B49D-405E-95C5-A37725F4C545}"/>
              </a:ext>
            </a:extLst>
          </p:cNvPr>
          <p:cNvSpPr/>
          <p:nvPr/>
        </p:nvSpPr>
        <p:spPr>
          <a:xfrm flipH="1">
            <a:off x="6792253" y="4054428"/>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3" name="Teardrop 1">
            <a:extLst>
              <a:ext uri="{FF2B5EF4-FFF2-40B4-BE49-F238E27FC236}">
                <a16:creationId xmlns:a16="http://schemas.microsoft.com/office/drawing/2014/main" id="{C847896E-BD24-44C0-9042-AA9B5E52CAB5}"/>
              </a:ext>
            </a:extLst>
          </p:cNvPr>
          <p:cNvSpPr/>
          <p:nvPr/>
        </p:nvSpPr>
        <p:spPr>
          <a:xfrm rot="18805991">
            <a:off x="8288691" y="3545131"/>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5" name="Donut 39">
            <a:extLst>
              <a:ext uri="{FF2B5EF4-FFF2-40B4-BE49-F238E27FC236}">
                <a16:creationId xmlns:a16="http://schemas.microsoft.com/office/drawing/2014/main" id="{DD09BE52-0808-4E49-8B9D-FD83EFC511C3}"/>
              </a:ext>
            </a:extLst>
          </p:cNvPr>
          <p:cNvSpPr/>
          <p:nvPr/>
        </p:nvSpPr>
        <p:spPr>
          <a:xfrm>
            <a:off x="2159210" y="3529530"/>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6" name="Rectangle 36">
            <a:extLst>
              <a:ext uri="{FF2B5EF4-FFF2-40B4-BE49-F238E27FC236}">
                <a16:creationId xmlns:a16="http://schemas.microsoft.com/office/drawing/2014/main" id="{E23CAE8B-D24C-4776-AE65-17AEE895AF15}"/>
              </a:ext>
            </a:extLst>
          </p:cNvPr>
          <p:cNvSpPr/>
          <p:nvPr/>
        </p:nvSpPr>
        <p:spPr>
          <a:xfrm>
            <a:off x="5233609" y="3568855"/>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7" name="Chord 15">
            <a:extLst>
              <a:ext uri="{FF2B5EF4-FFF2-40B4-BE49-F238E27FC236}">
                <a16:creationId xmlns:a16="http://schemas.microsoft.com/office/drawing/2014/main" id="{2B10FE4D-3BAF-420B-A89E-5967ADB268E1}"/>
              </a:ext>
            </a:extLst>
          </p:cNvPr>
          <p:cNvSpPr/>
          <p:nvPr/>
        </p:nvSpPr>
        <p:spPr>
          <a:xfrm>
            <a:off x="3782348" y="399891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137" name="Group 136">
            <a:extLst>
              <a:ext uri="{FF2B5EF4-FFF2-40B4-BE49-F238E27FC236}">
                <a16:creationId xmlns:a16="http://schemas.microsoft.com/office/drawing/2014/main" id="{E3CC16F6-2648-4181-8CAB-1BB1F3649E3F}"/>
              </a:ext>
            </a:extLst>
          </p:cNvPr>
          <p:cNvGrpSpPr/>
          <p:nvPr/>
        </p:nvGrpSpPr>
        <p:grpSpPr>
          <a:xfrm>
            <a:off x="2917568" y="4844432"/>
            <a:ext cx="1819678" cy="1084161"/>
            <a:chOff x="1985513" y="4307149"/>
            <a:chExt cx="2380861" cy="1084161"/>
          </a:xfrm>
        </p:grpSpPr>
        <p:sp>
          <p:nvSpPr>
            <p:cNvPr id="138" name="TextBox 137">
              <a:extLst>
                <a:ext uri="{FF2B5EF4-FFF2-40B4-BE49-F238E27FC236}">
                  <a16:creationId xmlns:a16="http://schemas.microsoft.com/office/drawing/2014/main" id="{EEB58CBD-4473-4574-81DE-4FD1A4834E64}"/>
                </a:ext>
              </a:extLst>
            </p:cNvPr>
            <p:cNvSpPr txBox="1"/>
            <p:nvPr/>
          </p:nvSpPr>
          <p:spPr>
            <a:xfrm>
              <a:off x="2004347" y="4560313"/>
              <a:ext cx="2346637" cy="830997"/>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72.4% </a:t>
              </a:r>
              <a:r>
                <a:rPr lang="en-US" altLang="ko-KR" sz="1200" dirty="0" smtClean="0">
                  <a:solidFill>
                    <a:schemeClr val="tx1">
                      <a:lumMod val="75000"/>
                      <a:lumOff val="25000"/>
                    </a:schemeClr>
                  </a:solidFill>
                  <a:cs typeface="Arial" pitchFamily="34" charset="0"/>
                </a:rPr>
                <a:t>- mark 5</a:t>
              </a:r>
            </a:p>
            <a:p>
              <a:pPr algn="ctr"/>
              <a:r>
                <a:rPr lang="en-US" altLang="ko-KR" sz="1200" b="1" dirty="0" smtClean="0">
                  <a:solidFill>
                    <a:schemeClr val="tx1">
                      <a:lumMod val="75000"/>
                      <a:lumOff val="25000"/>
                    </a:schemeClr>
                  </a:solidFill>
                  <a:cs typeface="Arial" pitchFamily="34" charset="0"/>
                </a:rPr>
                <a:t>15.5% </a:t>
              </a:r>
              <a:r>
                <a:rPr lang="en-US" altLang="ko-KR" sz="1200" dirty="0" smtClean="0">
                  <a:solidFill>
                    <a:schemeClr val="tx1">
                      <a:lumMod val="75000"/>
                      <a:lumOff val="25000"/>
                    </a:schemeClr>
                  </a:solidFill>
                  <a:cs typeface="Arial" pitchFamily="34" charset="0"/>
                </a:rPr>
                <a:t>- mark 4</a:t>
              </a:r>
            </a:p>
            <a:p>
              <a:pPr algn="ctr"/>
              <a:r>
                <a:rPr lang="en-US" altLang="ko-KR" sz="1200" dirty="0">
                  <a:solidFill>
                    <a:schemeClr val="tx1">
                      <a:lumMod val="75000"/>
                      <a:lumOff val="25000"/>
                    </a:schemeClr>
                  </a:solidFill>
                  <a:cs typeface="Arial" pitchFamily="34" charset="0"/>
                </a:rPr>
                <a:t>The high scores sum a total of </a:t>
              </a:r>
              <a:r>
                <a:rPr lang="en-US" altLang="ko-KR" sz="1200" b="1" dirty="0" smtClean="0">
                  <a:solidFill>
                    <a:schemeClr val="tx1">
                      <a:lumMod val="75000"/>
                      <a:lumOff val="25000"/>
                    </a:schemeClr>
                  </a:solidFill>
                  <a:cs typeface="Arial" pitchFamily="34" charset="0"/>
                </a:rPr>
                <a:t>87.9%</a:t>
              </a:r>
              <a:endParaRPr lang="en-US" altLang="ko-KR" sz="1200" b="1" dirty="0">
                <a:solidFill>
                  <a:schemeClr val="tx1">
                    <a:lumMod val="75000"/>
                    <a:lumOff val="25000"/>
                  </a:schemeClr>
                </a:solidFill>
                <a:cs typeface="Arial" pitchFamily="34" charset="0"/>
              </a:endParaRPr>
            </a:p>
          </p:txBody>
        </p:sp>
        <p:sp>
          <p:nvSpPr>
            <p:cNvPr id="139" name="TextBox 138">
              <a:extLst>
                <a:ext uri="{FF2B5EF4-FFF2-40B4-BE49-F238E27FC236}">
                  <a16:creationId xmlns:a16="http://schemas.microsoft.com/office/drawing/2014/main" id="{4DA463E9-971E-4FD9-8048-9902F6E52023}"/>
                </a:ext>
              </a:extLst>
            </p:cNvPr>
            <p:cNvSpPr txBox="1"/>
            <p:nvPr/>
          </p:nvSpPr>
          <p:spPr>
            <a:xfrm>
              <a:off x="1985513" y="4307149"/>
              <a:ext cx="2380861" cy="276999"/>
            </a:xfrm>
            <a:prstGeom prst="rect">
              <a:avLst/>
            </a:prstGeom>
            <a:noFill/>
          </p:spPr>
          <p:txBody>
            <a:bodyPr wrap="square" rtlCol="0">
              <a:spAutoFit/>
            </a:bodyPr>
            <a:lstStyle/>
            <a:p>
              <a:pPr algn="ctr"/>
              <a:r>
                <a:rPr lang="en-US" altLang="ko-KR" sz="1200" b="1" dirty="0" smtClean="0">
                  <a:solidFill>
                    <a:schemeClr val="accent1">
                      <a:lumMod val="75000"/>
                    </a:schemeClr>
                  </a:solidFill>
                  <a:cs typeface="Arial" pitchFamily="34" charset="0"/>
                </a:rPr>
                <a:t>Stimulating creativity</a:t>
              </a:r>
              <a:endParaRPr lang="ko-KR" altLang="en-US" sz="1200" b="1" dirty="0">
                <a:solidFill>
                  <a:schemeClr val="accent1">
                    <a:lumMod val="75000"/>
                  </a:schemeClr>
                </a:solidFill>
                <a:cs typeface="Arial" pitchFamily="34" charset="0"/>
              </a:endParaRPr>
            </a:p>
          </p:txBody>
        </p:sp>
      </p:grpSp>
      <p:grpSp>
        <p:nvGrpSpPr>
          <p:cNvPr id="143" name="Group 142">
            <a:extLst>
              <a:ext uri="{FF2B5EF4-FFF2-40B4-BE49-F238E27FC236}">
                <a16:creationId xmlns:a16="http://schemas.microsoft.com/office/drawing/2014/main" id="{20E6A521-D88B-4C25-99C7-9DB91CCE7A6F}"/>
              </a:ext>
            </a:extLst>
          </p:cNvPr>
          <p:cNvGrpSpPr/>
          <p:nvPr/>
        </p:nvGrpSpPr>
        <p:grpSpPr>
          <a:xfrm>
            <a:off x="1407513" y="1781328"/>
            <a:ext cx="2339145" cy="1366810"/>
            <a:chOff x="2426327" y="4835804"/>
            <a:chExt cx="2435097" cy="947718"/>
          </a:xfrm>
        </p:grpSpPr>
        <p:sp>
          <p:nvSpPr>
            <p:cNvPr id="144" name="TextBox 143">
              <a:extLst>
                <a:ext uri="{FF2B5EF4-FFF2-40B4-BE49-F238E27FC236}">
                  <a16:creationId xmlns:a16="http://schemas.microsoft.com/office/drawing/2014/main" id="{CF4618F2-4883-423B-AE84-8CF62C57CB54}"/>
                </a:ext>
              </a:extLst>
            </p:cNvPr>
            <p:cNvSpPr txBox="1"/>
            <p:nvPr/>
          </p:nvSpPr>
          <p:spPr>
            <a:xfrm>
              <a:off x="2426327" y="5207326"/>
              <a:ext cx="2346637" cy="576196"/>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65.5%</a:t>
              </a:r>
              <a:r>
                <a:rPr lang="en-US" altLang="ko-KR" sz="1200" dirty="0" smtClean="0">
                  <a:solidFill>
                    <a:schemeClr val="tx1">
                      <a:lumMod val="75000"/>
                      <a:lumOff val="25000"/>
                    </a:schemeClr>
                  </a:solidFill>
                  <a:cs typeface="Arial" pitchFamily="34" charset="0"/>
                </a:rPr>
                <a:t> - mark 5</a:t>
              </a:r>
            </a:p>
            <a:p>
              <a:pPr algn="ctr"/>
              <a:r>
                <a:rPr lang="en-US" altLang="ko-KR" sz="1200" b="1" dirty="0" smtClean="0">
                  <a:solidFill>
                    <a:schemeClr val="tx1">
                      <a:lumMod val="75000"/>
                      <a:lumOff val="25000"/>
                    </a:schemeClr>
                  </a:solidFill>
                  <a:cs typeface="Arial" pitchFamily="34" charset="0"/>
                </a:rPr>
                <a:t>17.2% </a:t>
              </a:r>
              <a:r>
                <a:rPr lang="en-US" altLang="ko-KR" sz="1200" dirty="0" smtClean="0">
                  <a:solidFill>
                    <a:schemeClr val="tx1">
                      <a:lumMod val="75000"/>
                      <a:lumOff val="25000"/>
                    </a:schemeClr>
                  </a:solidFill>
                  <a:cs typeface="Arial" pitchFamily="34" charset="0"/>
                </a:rPr>
                <a:t>- mark 4</a:t>
              </a:r>
            </a:p>
            <a:p>
              <a:pPr algn="ctr"/>
              <a:r>
                <a:rPr lang="en-US" altLang="ko-KR" sz="1200" dirty="0" smtClean="0">
                  <a:solidFill>
                    <a:schemeClr val="tx1">
                      <a:lumMod val="75000"/>
                      <a:lumOff val="25000"/>
                    </a:schemeClr>
                  </a:solidFill>
                  <a:cs typeface="Arial" pitchFamily="34" charset="0"/>
                </a:rPr>
                <a:t>The high scores sum a total of </a:t>
              </a:r>
              <a:r>
                <a:rPr lang="en-US" altLang="ko-KR" sz="1200" b="1" dirty="0" smtClean="0">
                  <a:solidFill>
                    <a:schemeClr val="tx1">
                      <a:lumMod val="75000"/>
                      <a:lumOff val="25000"/>
                    </a:schemeClr>
                  </a:solidFill>
                  <a:cs typeface="Arial" pitchFamily="34" charset="0"/>
                </a:rPr>
                <a:t>82.7%</a:t>
              </a:r>
              <a:endParaRPr lang="en-US" altLang="ko-KR" sz="1200" b="1" dirty="0">
                <a:solidFill>
                  <a:schemeClr val="tx1">
                    <a:lumMod val="75000"/>
                    <a:lumOff val="25000"/>
                  </a:schemeClr>
                </a:solidFill>
                <a:cs typeface="Arial" pitchFamily="34" charset="0"/>
              </a:endParaRPr>
            </a:p>
          </p:txBody>
        </p:sp>
        <p:sp>
          <p:nvSpPr>
            <p:cNvPr id="145" name="TextBox 144">
              <a:extLst>
                <a:ext uri="{FF2B5EF4-FFF2-40B4-BE49-F238E27FC236}">
                  <a16:creationId xmlns:a16="http://schemas.microsoft.com/office/drawing/2014/main" id="{A03AA2BC-49B1-466E-A167-64AEAF6946A3}"/>
                </a:ext>
              </a:extLst>
            </p:cNvPr>
            <p:cNvSpPr txBox="1"/>
            <p:nvPr/>
          </p:nvSpPr>
          <p:spPr>
            <a:xfrm>
              <a:off x="2480563" y="4835804"/>
              <a:ext cx="2380861" cy="320109"/>
            </a:xfrm>
            <a:prstGeom prst="rect">
              <a:avLst/>
            </a:prstGeom>
            <a:noFill/>
          </p:spPr>
          <p:txBody>
            <a:bodyPr wrap="square" rtlCol="0">
              <a:spAutoFit/>
            </a:bodyPr>
            <a:lstStyle/>
            <a:p>
              <a:pPr algn="ctr"/>
              <a:r>
                <a:rPr lang="en-US" altLang="ko-KR" sz="1200" b="1" dirty="0" smtClean="0">
                  <a:solidFill>
                    <a:schemeClr val="accent1">
                      <a:lumMod val="75000"/>
                    </a:schemeClr>
                  </a:solidFill>
                  <a:cs typeface="Arial" pitchFamily="34" charset="0"/>
                </a:rPr>
                <a:t>Contribution of project to personal development</a:t>
              </a:r>
              <a:endParaRPr lang="ko-KR" altLang="en-US" sz="1200" b="1" dirty="0">
                <a:solidFill>
                  <a:schemeClr val="accent1">
                    <a:lumMod val="75000"/>
                  </a:schemeClr>
                </a:solidFill>
                <a:cs typeface="Arial" pitchFamily="34" charset="0"/>
              </a:endParaRPr>
            </a:p>
          </p:txBody>
        </p:sp>
      </p:grpSp>
      <p:grpSp>
        <p:nvGrpSpPr>
          <p:cNvPr id="146" name="Group 145">
            <a:extLst>
              <a:ext uri="{FF2B5EF4-FFF2-40B4-BE49-F238E27FC236}">
                <a16:creationId xmlns:a16="http://schemas.microsoft.com/office/drawing/2014/main" id="{3AA6359F-5131-4A8A-9CA6-6147DD6F9540}"/>
              </a:ext>
            </a:extLst>
          </p:cNvPr>
          <p:cNvGrpSpPr/>
          <p:nvPr/>
        </p:nvGrpSpPr>
        <p:grpSpPr>
          <a:xfrm>
            <a:off x="5963867" y="4659134"/>
            <a:ext cx="1907222" cy="1363605"/>
            <a:chOff x="1985513" y="4307149"/>
            <a:chExt cx="2380861" cy="1021573"/>
          </a:xfrm>
        </p:grpSpPr>
        <p:sp>
          <p:nvSpPr>
            <p:cNvPr id="147" name="TextBox 146">
              <a:extLst>
                <a:ext uri="{FF2B5EF4-FFF2-40B4-BE49-F238E27FC236}">
                  <a16:creationId xmlns:a16="http://schemas.microsoft.com/office/drawing/2014/main" id="{A84529F9-1047-4826-8B79-9416E4A16560}"/>
                </a:ext>
              </a:extLst>
            </p:cNvPr>
            <p:cNvSpPr txBox="1"/>
            <p:nvPr/>
          </p:nvSpPr>
          <p:spPr>
            <a:xfrm>
              <a:off x="2128869" y="4706163"/>
              <a:ext cx="2222113" cy="622559"/>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65.5% </a:t>
              </a:r>
              <a:r>
                <a:rPr lang="en-US" altLang="ko-KR" sz="1200" dirty="0" smtClean="0">
                  <a:solidFill>
                    <a:schemeClr val="tx1">
                      <a:lumMod val="75000"/>
                      <a:lumOff val="25000"/>
                    </a:schemeClr>
                  </a:solidFill>
                  <a:cs typeface="Arial" pitchFamily="34" charset="0"/>
                </a:rPr>
                <a:t>- mark 5</a:t>
              </a:r>
            </a:p>
            <a:p>
              <a:pPr algn="ctr"/>
              <a:r>
                <a:rPr lang="en-US" altLang="ko-KR" sz="1200" b="1" dirty="0" smtClean="0">
                  <a:solidFill>
                    <a:schemeClr val="tx1">
                      <a:lumMod val="75000"/>
                      <a:lumOff val="25000"/>
                    </a:schemeClr>
                  </a:solidFill>
                  <a:cs typeface="Arial" pitchFamily="34" charset="0"/>
                </a:rPr>
                <a:t>19% </a:t>
              </a:r>
              <a:r>
                <a:rPr lang="en-US" altLang="ko-KR" sz="1200" dirty="0" smtClean="0">
                  <a:solidFill>
                    <a:schemeClr val="tx1">
                      <a:lumMod val="75000"/>
                      <a:lumOff val="25000"/>
                    </a:schemeClr>
                  </a:solidFill>
                  <a:cs typeface="Arial" pitchFamily="34" charset="0"/>
                </a:rPr>
                <a:t>- mark 4</a:t>
              </a:r>
            </a:p>
            <a:p>
              <a:pPr algn="ctr"/>
              <a:r>
                <a:rPr lang="en-US" altLang="ko-KR" sz="1200" dirty="0">
                  <a:solidFill>
                    <a:schemeClr val="tx1">
                      <a:lumMod val="75000"/>
                      <a:lumOff val="25000"/>
                    </a:schemeClr>
                  </a:solidFill>
                  <a:cs typeface="Arial" pitchFamily="34" charset="0"/>
                </a:rPr>
                <a:t>The high scores sum a total of </a:t>
              </a:r>
              <a:r>
                <a:rPr lang="en-US" altLang="ko-KR" sz="1200" b="1" dirty="0" smtClean="0">
                  <a:solidFill>
                    <a:schemeClr val="tx1">
                      <a:lumMod val="75000"/>
                      <a:lumOff val="25000"/>
                    </a:schemeClr>
                  </a:solidFill>
                  <a:cs typeface="Arial" pitchFamily="34" charset="0"/>
                </a:rPr>
                <a:t>84%</a:t>
              </a:r>
              <a:endParaRPr lang="en-US" altLang="ko-KR" sz="1200" b="1" dirty="0">
                <a:solidFill>
                  <a:schemeClr val="tx1">
                    <a:lumMod val="75000"/>
                    <a:lumOff val="25000"/>
                  </a:schemeClr>
                </a:solidFill>
                <a:cs typeface="Arial" pitchFamily="34" charset="0"/>
              </a:endParaRPr>
            </a:p>
          </p:txBody>
        </p:sp>
        <p:sp>
          <p:nvSpPr>
            <p:cNvPr id="148" name="TextBox 147">
              <a:extLst>
                <a:ext uri="{FF2B5EF4-FFF2-40B4-BE49-F238E27FC236}">
                  <a16:creationId xmlns:a16="http://schemas.microsoft.com/office/drawing/2014/main" id="{FD5A2D58-DFEA-4468-8AB6-33217CB1C083}"/>
                </a:ext>
              </a:extLst>
            </p:cNvPr>
            <p:cNvSpPr txBox="1"/>
            <p:nvPr/>
          </p:nvSpPr>
          <p:spPr>
            <a:xfrm>
              <a:off x="1985513" y="4307149"/>
              <a:ext cx="2380861" cy="345866"/>
            </a:xfrm>
            <a:prstGeom prst="rect">
              <a:avLst/>
            </a:prstGeom>
            <a:noFill/>
          </p:spPr>
          <p:txBody>
            <a:bodyPr wrap="square" rtlCol="0">
              <a:spAutoFit/>
            </a:bodyPr>
            <a:lstStyle/>
            <a:p>
              <a:pPr algn="ctr"/>
              <a:r>
                <a:rPr lang="en-US" altLang="ko-KR" sz="1200" b="1" dirty="0" smtClean="0">
                  <a:solidFill>
                    <a:schemeClr val="accent1">
                      <a:lumMod val="75000"/>
                    </a:schemeClr>
                  </a:solidFill>
                  <a:cs typeface="Arial" pitchFamily="34" charset="0"/>
                </a:rPr>
                <a:t>Improving communication skills</a:t>
              </a:r>
              <a:endParaRPr lang="ko-KR" altLang="en-US" sz="1200" b="1" dirty="0">
                <a:solidFill>
                  <a:schemeClr val="accent1">
                    <a:lumMod val="75000"/>
                  </a:schemeClr>
                </a:solidFill>
                <a:cs typeface="Arial" pitchFamily="34" charset="0"/>
              </a:endParaRPr>
            </a:p>
          </p:txBody>
        </p:sp>
      </p:grpSp>
      <p:grpSp>
        <p:nvGrpSpPr>
          <p:cNvPr id="149" name="Group 148">
            <a:extLst>
              <a:ext uri="{FF2B5EF4-FFF2-40B4-BE49-F238E27FC236}">
                <a16:creationId xmlns:a16="http://schemas.microsoft.com/office/drawing/2014/main" id="{DE1F40F6-6F58-4137-BC2B-7B0D3EC72CCA}"/>
              </a:ext>
            </a:extLst>
          </p:cNvPr>
          <p:cNvGrpSpPr/>
          <p:nvPr/>
        </p:nvGrpSpPr>
        <p:grpSpPr>
          <a:xfrm>
            <a:off x="4494990" y="1634999"/>
            <a:ext cx="1960536" cy="1518962"/>
            <a:chOff x="2191848" y="4780313"/>
            <a:chExt cx="2301630" cy="995687"/>
          </a:xfrm>
        </p:grpSpPr>
        <p:sp>
          <p:nvSpPr>
            <p:cNvPr id="150" name="TextBox 149">
              <a:extLst>
                <a:ext uri="{FF2B5EF4-FFF2-40B4-BE49-F238E27FC236}">
                  <a16:creationId xmlns:a16="http://schemas.microsoft.com/office/drawing/2014/main" id="{D5C191C3-10BB-43C7-BB71-6081C453520A}"/>
                </a:ext>
              </a:extLst>
            </p:cNvPr>
            <p:cNvSpPr txBox="1"/>
            <p:nvPr/>
          </p:nvSpPr>
          <p:spPr>
            <a:xfrm>
              <a:off x="2191848" y="5231277"/>
              <a:ext cx="2301630" cy="544723"/>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62.1%</a:t>
              </a:r>
              <a:r>
                <a:rPr lang="en-US" altLang="ko-KR" sz="1200" dirty="0" smtClean="0">
                  <a:solidFill>
                    <a:schemeClr val="tx1">
                      <a:lumMod val="75000"/>
                      <a:lumOff val="25000"/>
                    </a:schemeClr>
                  </a:solidFill>
                  <a:cs typeface="Arial" pitchFamily="34" charset="0"/>
                </a:rPr>
                <a:t> - mark 5</a:t>
              </a:r>
            </a:p>
            <a:p>
              <a:pPr algn="ctr"/>
              <a:r>
                <a:rPr lang="en-US" altLang="ko-KR" sz="1200" b="1" dirty="0" smtClean="0">
                  <a:solidFill>
                    <a:schemeClr val="tx1">
                      <a:lumMod val="75000"/>
                      <a:lumOff val="25000"/>
                    </a:schemeClr>
                  </a:solidFill>
                  <a:cs typeface="Arial" pitchFamily="34" charset="0"/>
                </a:rPr>
                <a:t>22.4%</a:t>
              </a:r>
              <a:r>
                <a:rPr lang="en-US" altLang="ko-KR" sz="1200" dirty="0" smtClean="0">
                  <a:solidFill>
                    <a:schemeClr val="tx1">
                      <a:lumMod val="75000"/>
                      <a:lumOff val="25000"/>
                    </a:schemeClr>
                  </a:solidFill>
                  <a:cs typeface="Arial" pitchFamily="34" charset="0"/>
                </a:rPr>
                <a:t> - mark 4</a:t>
              </a:r>
            </a:p>
            <a:p>
              <a:pPr algn="ctr"/>
              <a:r>
                <a:rPr lang="en-US" altLang="ko-KR" sz="1200" dirty="0" smtClean="0">
                  <a:solidFill>
                    <a:schemeClr val="tx1">
                      <a:lumMod val="75000"/>
                      <a:lumOff val="25000"/>
                    </a:schemeClr>
                  </a:solidFill>
                  <a:cs typeface="Arial" pitchFamily="34" charset="0"/>
                </a:rPr>
                <a:t>The high scores sum a total of </a:t>
              </a:r>
              <a:r>
                <a:rPr lang="en-US" altLang="ko-KR" sz="1200" b="1" dirty="0" smtClean="0">
                  <a:solidFill>
                    <a:schemeClr val="tx1">
                      <a:lumMod val="75000"/>
                      <a:lumOff val="25000"/>
                    </a:schemeClr>
                  </a:solidFill>
                  <a:cs typeface="Arial" pitchFamily="34" charset="0"/>
                </a:rPr>
                <a:t>84.5%</a:t>
              </a:r>
              <a:endParaRPr lang="en-US" altLang="ko-KR" sz="1200" b="1" dirty="0">
                <a:solidFill>
                  <a:schemeClr val="tx1">
                    <a:lumMod val="75000"/>
                    <a:lumOff val="25000"/>
                  </a:schemeClr>
                </a:solidFill>
                <a:cs typeface="Arial" pitchFamily="34" charset="0"/>
              </a:endParaRPr>
            </a:p>
          </p:txBody>
        </p:sp>
        <p:sp>
          <p:nvSpPr>
            <p:cNvPr id="151" name="TextBox 150">
              <a:extLst>
                <a:ext uri="{FF2B5EF4-FFF2-40B4-BE49-F238E27FC236}">
                  <a16:creationId xmlns:a16="http://schemas.microsoft.com/office/drawing/2014/main" id="{B7D88F9D-CB73-474B-89D7-AD94E11DE3D0}"/>
                </a:ext>
              </a:extLst>
            </p:cNvPr>
            <p:cNvSpPr txBox="1"/>
            <p:nvPr/>
          </p:nvSpPr>
          <p:spPr>
            <a:xfrm>
              <a:off x="2332155" y="4780313"/>
              <a:ext cx="2107210" cy="423673"/>
            </a:xfrm>
            <a:prstGeom prst="rect">
              <a:avLst/>
            </a:prstGeom>
            <a:noFill/>
          </p:spPr>
          <p:txBody>
            <a:bodyPr wrap="square" rtlCol="0">
              <a:spAutoFit/>
            </a:bodyPr>
            <a:lstStyle/>
            <a:p>
              <a:pPr algn="ctr"/>
              <a:r>
                <a:rPr lang="en-US" altLang="ko-KR" sz="1200" b="1" dirty="0" smtClean="0">
                  <a:solidFill>
                    <a:schemeClr val="accent1">
                      <a:lumMod val="75000"/>
                    </a:schemeClr>
                  </a:solidFill>
                  <a:cs typeface="Arial" pitchFamily="34" charset="0"/>
                </a:rPr>
                <a:t>Learning new teaching strategies and techniques</a:t>
              </a:r>
              <a:endParaRPr lang="ko-KR" altLang="en-US" sz="1200" b="1" dirty="0">
                <a:solidFill>
                  <a:schemeClr val="accent1">
                    <a:lumMod val="75000"/>
                  </a:schemeClr>
                </a:solidFill>
                <a:cs typeface="Arial" pitchFamily="34" charset="0"/>
              </a:endParaRPr>
            </a:p>
          </p:txBody>
        </p:sp>
      </p:grpSp>
      <p:grpSp>
        <p:nvGrpSpPr>
          <p:cNvPr id="152" name="Group 151">
            <a:extLst>
              <a:ext uri="{FF2B5EF4-FFF2-40B4-BE49-F238E27FC236}">
                <a16:creationId xmlns:a16="http://schemas.microsoft.com/office/drawing/2014/main" id="{49979540-F977-4FFD-BB36-D7DCF76C6D3D}"/>
              </a:ext>
            </a:extLst>
          </p:cNvPr>
          <p:cNvGrpSpPr/>
          <p:nvPr/>
        </p:nvGrpSpPr>
        <p:grpSpPr>
          <a:xfrm>
            <a:off x="8671443" y="3776913"/>
            <a:ext cx="2044697" cy="2997616"/>
            <a:chOff x="2113730" y="4050705"/>
            <a:chExt cx="2300091" cy="1463342"/>
          </a:xfrm>
        </p:grpSpPr>
        <p:sp>
          <p:nvSpPr>
            <p:cNvPr id="153" name="TextBox 152">
              <a:extLst>
                <a:ext uri="{FF2B5EF4-FFF2-40B4-BE49-F238E27FC236}">
                  <a16:creationId xmlns:a16="http://schemas.microsoft.com/office/drawing/2014/main" id="{5467797D-35B8-429F-AEBB-297597EAFB8A}"/>
                </a:ext>
              </a:extLst>
            </p:cNvPr>
            <p:cNvSpPr txBox="1"/>
            <p:nvPr/>
          </p:nvSpPr>
          <p:spPr>
            <a:xfrm>
              <a:off x="2113730" y="4567492"/>
              <a:ext cx="2221399" cy="946555"/>
            </a:xfrm>
            <a:prstGeom prst="rect">
              <a:avLst/>
            </a:prstGeom>
            <a:noFill/>
          </p:spPr>
          <p:txBody>
            <a:bodyPr wrap="square" rtlCol="0">
              <a:spAutoFit/>
            </a:bodyPr>
            <a:lstStyle/>
            <a:p>
              <a:pPr algn="r"/>
              <a:r>
                <a:rPr lang="en-US" altLang="ko-KR" sz="1200" b="1" dirty="0" smtClean="0">
                  <a:solidFill>
                    <a:schemeClr val="tx1">
                      <a:lumMod val="75000"/>
                      <a:lumOff val="25000"/>
                    </a:schemeClr>
                  </a:solidFill>
                  <a:cs typeface="Arial" pitchFamily="34" charset="0"/>
                </a:rPr>
                <a:t>69% </a:t>
              </a:r>
              <a:r>
                <a:rPr lang="en-US" altLang="ko-KR" sz="1200" dirty="0" smtClean="0">
                  <a:solidFill>
                    <a:schemeClr val="tx1">
                      <a:lumMod val="75000"/>
                      <a:lumOff val="25000"/>
                    </a:schemeClr>
                  </a:solidFill>
                  <a:cs typeface="Arial" pitchFamily="34" charset="0"/>
                </a:rPr>
                <a:t>- mark 5</a:t>
              </a:r>
            </a:p>
            <a:p>
              <a:pPr algn="r"/>
              <a:r>
                <a:rPr lang="en-US" altLang="ko-KR" sz="1200" b="1" dirty="0" smtClean="0">
                  <a:solidFill>
                    <a:schemeClr val="tx1">
                      <a:lumMod val="75000"/>
                      <a:lumOff val="25000"/>
                    </a:schemeClr>
                  </a:solidFill>
                  <a:cs typeface="Arial" pitchFamily="34" charset="0"/>
                </a:rPr>
                <a:t>22.4% </a:t>
              </a:r>
              <a:r>
                <a:rPr lang="en-US" altLang="ko-KR" sz="1200" dirty="0" smtClean="0">
                  <a:solidFill>
                    <a:schemeClr val="tx1">
                      <a:lumMod val="75000"/>
                      <a:lumOff val="25000"/>
                    </a:schemeClr>
                  </a:solidFill>
                  <a:cs typeface="Arial" pitchFamily="34" charset="0"/>
                </a:rPr>
                <a:t>- mark 4</a:t>
              </a:r>
            </a:p>
            <a:p>
              <a:pPr algn="r"/>
              <a:r>
                <a:rPr lang="en-US" altLang="ko-KR" sz="1200" dirty="0">
                  <a:solidFill>
                    <a:schemeClr val="tx1">
                      <a:lumMod val="75000"/>
                      <a:lumOff val="25000"/>
                    </a:schemeClr>
                  </a:solidFill>
                  <a:cs typeface="Arial" pitchFamily="34" charset="0"/>
                </a:rPr>
                <a:t>The high scores sum a total of </a:t>
              </a:r>
              <a:r>
                <a:rPr lang="en-US" altLang="ko-KR" sz="1200" b="1" dirty="0" smtClean="0">
                  <a:solidFill>
                    <a:schemeClr val="tx1">
                      <a:lumMod val="75000"/>
                      <a:lumOff val="25000"/>
                    </a:schemeClr>
                  </a:solidFill>
                  <a:cs typeface="Arial" pitchFamily="34" charset="0"/>
                </a:rPr>
                <a:t>91.4%</a:t>
              </a:r>
              <a:endParaRPr lang="en-US" altLang="ko-KR" sz="1200" dirty="0" smtClean="0">
                <a:solidFill>
                  <a:schemeClr val="tx1">
                    <a:lumMod val="75000"/>
                    <a:lumOff val="25000"/>
                  </a:schemeClr>
                </a:solidFill>
                <a:cs typeface="Arial" pitchFamily="34" charset="0"/>
              </a:endParaRPr>
            </a:p>
            <a:p>
              <a:pPr algn="r"/>
              <a:r>
                <a:rPr lang="en-US" altLang="ko-KR" sz="1200" b="1" dirty="0" smtClean="0">
                  <a:solidFill>
                    <a:schemeClr val="tx1">
                      <a:lumMod val="75000"/>
                      <a:lumOff val="25000"/>
                    </a:schemeClr>
                  </a:solidFill>
                  <a:cs typeface="Arial" pitchFamily="34" charset="0"/>
                </a:rPr>
                <a:t>There are only 5 answers for mark 3 and no answers for the lowest marks</a:t>
              </a:r>
              <a:endParaRPr lang="en-US" altLang="ko-KR" sz="1200" b="1" dirty="0">
                <a:solidFill>
                  <a:schemeClr val="tx1">
                    <a:lumMod val="75000"/>
                    <a:lumOff val="25000"/>
                  </a:schemeClr>
                </a:solidFill>
                <a:cs typeface="Arial" pitchFamily="34" charset="0"/>
              </a:endParaRPr>
            </a:p>
            <a:p>
              <a:pPr algn="r"/>
              <a:endParaRPr lang="en-US" altLang="ko-KR" sz="1200" dirty="0" smtClean="0">
                <a:solidFill>
                  <a:schemeClr val="tx1">
                    <a:lumMod val="75000"/>
                    <a:lumOff val="25000"/>
                  </a:schemeClr>
                </a:solidFill>
                <a:cs typeface="Arial" pitchFamily="34" charset="0"/>
              </a:endParaRPr>
            </a:p>
            <a:p>
              <a:pPr algn="r"/>
              <a:r>
                <a:rPr lang="en-US" altLang="ko-KR" sz="1200" dirty="0" smtClean="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p:txBody>
        </p:sp>
        <p:sp>
          <p:nvSpPr>
            <p:cNvPr id="154" name="TextBox 153">
              <a:extLst>
                <a:ext uri="{FF2B5EF4-FFF2-40B4-BE49-F238E27FC236}">
                  <a16:creationId xmlns:a16="http://schemas.microsoft.com/office/drawing/2014/main" id="{99D64E58-BB63-4D88-88D0-E95109F22BD8}"/>
                </a:ext>
              </a:extLst>
            </p:cNvPr>
            <p:cNvSpPr txBox="1"/>
            <p:nvPr/>
          </p:nvSpPr>
          <p:spPr>
            <a:xfrm>
              <a:off x="2783841" y="4050705"/>
              <a:ext cx="1629980" cy="495815"/>
            </a:xfrm>
            <a:prstGeom prst="rect">
              <a:avLst/>
            </a:prstGeom>
            <a:noFill/>
          </p:spPr>
          <p:txBody>
            <a:bodyPr wrap="square" rtlCol="0">
              <a:spAutoFit/>
            </a:bodyPr>
            <a:lstStyle/>
            <a:p>
              <a:pPr algn="r"/>
              <a:r>
                <a:rPr lang="en-US" altLang="ko-KR" sz="1200" b="1" dirty="0" smtClean="0">
                  <a:solidFill>
                    <a:schemeClr val="accent1">
                      <a:lumMod val="75000"/>
                    </a:schemeClr>
                  </a:solidFill>
                  <a:cs typeface="Arial" pitchFamily="34" charset="0"/>
                </a:rPr>
                <a:t>Reaching the personal aims set at the beginning of the project</a:t>
              </a:r>
              <a:endParaRPr lang="ko-KR" altLang="en-US" sz="1200" b="1" dirty="0">
                <a:solidFill>
                  <a:schemeClr val="accent1">
                    <a:lumMod val="75000"/>
                  </a:schemeClr>
                </a:solidFill>
                <a:cs typeface="Arial" pitchFamily="34" charset="0"/>
              </a:endParaRPr>
            </a:p>
          </p:txBody>
        </p:sp>
      </p:grpSp>
      <p:grpSp>
        <p:nvGrpSpPr>
          <p:cNvPr id="155" name="Group 154">
            <a:extLst>
              <a:ext uri="{FF2B5EF4-FFF2-40B4-BE49-F238E27FC236}">
                <a16:creationId xmlns:a16="http://schemas.microsoft.com/office/drawing/2014/main" id="{D369F3C3-68B7-4075-BE2E-8B0358C66755}"/>
              </a:ext>
            </a:extLst>
          </p:cNvPr>
          <p:cNvGrpSpPr/>
          <p:nvPr/>
        </p:nvGrpSpPr>
        <p:grpSpPr>
          <a:xfrm>
            <a:off x="7437447" y="1727514"/>
            <a:ext cx="2253176" cy="1395114"/>
            <a:chOff x="2326191" y="4664299"/>
            <a:chExt cx="2380861" cy="909740"/>
          </a:xfrm>
        </p:grpSpPr>
        <p:sp>
          <p:nvSpPr>
            <p:cNvPr id="156" name="TextBox 155">
              <a:extLst>
                <a:ext uri="{FF2B5EF4-FFF2-40B4-BE49-F238E27FC236}">
                  <a16:creationId xmlns:a16="http://schemas.microsoft.com/office/drawing/2014/main" id="{A13B9285-80FB-4AF7-AADC-36E601DD3EDE}"/>
                </a:ext>
              </a:extLst>
            </p:cNvPr>
            <p:cNvSpPr txBox="1"/>
            <p:nvPr/>
          </p:nvSpPr>
          <p:spPr>
            <a:xfrm>
              <a:off x="2463462" y="5032154"/>
              <a:ext cx="2142063" cy="541885"/>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67.2% </a:t>
              </a:r>
              <a:r>
                <a:rPr lang="en-US" altLang="ko-KR" sz="1200" dirty="0" smtClean="0">
                  <a:solidFill>
                    <a:schemeClr val="tx1">
                      <a:lumMod val="75000"/>
                      <a:lumOff val="25000"/>
                    </a:schemeClr>
                  </a:solidFill>
                  <a:cs typeface="Arial" pitchFamily="34" charset="0"/>
                </a:rPr>
                <a:t>- mark 5</a:t>
              </a:r>
            </a:p>
            <a:p>
              <a:pPr algn="ctr"/>
              <a:r>
                <a:rPr lang="en-US" altLang="ko-KR" sz="1200" b="1" dirty="0" smtClean="0">
                  <a:solidFill>
                    <a:schemeClr val="tx1">
                      <a:lumMod val="75000"/>
                      <a:lumOff val="25000"/>
                    </a:schemeClr>
                  </a:solidFill>
                  <a:cs typeface="Arial" pitchFamily="34" charset="0"/>
                </a:rPr>
                <a:t>22.4% </a:t>
              </a:r>
              <a:r>
                <a:rPr lang="en-US" altLang="ko-KR" sz="1200" dirty="0" smtClean="0">
                  <a:solidFill>
                    <a:schemeClr val="tx1">
                      <a:lumMod val="75000"/>
                      <a:lumOff val="25000"/>
                    </a:schemeClr>
                  </a:solidFill>
                  <a:cs typeface="Arial" pitchFamily="34" charset="0"/>
                </a:rPr>
                <a:t>- mark 4</a:t>
              </a:r>
            </a:p>
            <a:p>
              <a:pPr algn="ctr"/>
              <a:r>
                <a:rPr lang="en-US" altLang="ko-KR" sz="1200" dirty="0">
                  <a:solidFill>
                    <a:schemeClr val="tx1">
                      <a:lumMod val="75000"/>
                      <a:lumOff val="25000"/>
                    </a:schemeClr>
                  </a:solidFill>
                  <a:cs typeface="Arial" pitchFamily="34" charset="0"/>
                </a:rPr>
                <a:t>The high scores sum a total of </a:t>
              </a:r>
              <a:r>
                <a:rPr lang="en-US" altLang="ko-KR" sz="1200" b="1" dirty="0" smtClean="0">
                  <a:solidFill>
                    <a:schemeClr val="tx1">
                      <a:lumMod val="75000"/>
                      <a:lumOff val="25000"/>
                    </a:schemeClr>
                  </a:solidFill>
                  <a:cs typeface="Arial" pitchFamily="34" charset="0"/>
                </a:rPr>
                <a:t>89.6%</a:t>
              </a:r>
              <a:endParaRPr lang="en-US" altLang="ko-KR" sz="1200" dirty="0">
                <a:solidFill>
                  <a:schemeClr val="tx1">
                    <a:lumMod val="75000"/>
                    <a:lumOff val="25000"/>
                  </a:schemeClr>
                </a:solidFill>
                <a:cs typeface="Arial" pitchFamily="34" charset="0"/>
              </a:endParaRPr>
            </a:p>
          </p:txBody>
        </p:sp>
        <p:sp>
          <p:nvSpPr>
            <p:cNvPr id="157" name="TextBox 156">
              <a:extLst>
                <a:ext uri="{FF2B5EF4-FFF2-40B4-BE49-F238E27FC236}">
                  <a16:creationId xmlns:a16="http://schemas.microsoft.com/office/drawing/2014/main" id="{31571EF2-6CC4-4A91-AB06-18ED808363D1}"/>
                </a:ext>
              </a:extLst>
            </p:cNvPr>
            <p:cNvSpPr txBox="1"/>
            <p:nvPr/>
          </p:nvSpPr>
          <p:spPr>
            <a:xfrm>
              <a:off x="2326191" y="4664299"/>
              <a:ext cx="2380861" cy="301047"/>
            </a:xfrm>
            <a:prstGeom prst="rect">
              <a:avLst/>
            </a:prstGeom>
            <a:noFill/>
          </p:spPr>
          <p:txBody>
            <a:bodyPr wrap="square" rtlCol="0">
              <a:spAutoFit/>
            </a:bodyPr>
            <a:lstStyle/>
            <a:p>
              <a:pPr algn="ctr"/>
              <a:r>
                <a:rPr lang="en-US" altLang="ko-KR" sz="1200" b="1" dirty="0" smtClean="0">
                  <a:solidFill>
                    <a:schemeClr val="accent1">
                      <a:lumMod val="75000"/>
                    </a:schemeClr>
                  </a:solidFill>
                  <a:cs typeface="Arial" pitchFamily="34" charset="0"/>
                </a:rPr>
                <a:t>Getting professional experience</a:t>
              </a:r>
              <a:endParaRPr lang="ko-KR" altLang="en-US" sz="1200" b="1" dirty="0">
                <a:solidFill>
                  <a:schemeClr val="accent1">
                    <a:lumMod val="75000"/>
                  </a:schemeClr>
                </a:solidFill>
                <a:cs typeface="Arial" pitchFamily="34" charset="0"/>
              </a:endParaRPr>
            </a:p>
          </p:txBody>
        </p:sp>
      </p:grpSp>
      <p:sp>
        <p:nvSpPr>
          <p:cNvPr id="61" name="Rectangle 60">
            <a:extLst>
              <a:ext uri="{FF2B5EF4-FFF2-40B4-BE49-F238E27FC236}">
                <a16:creationId xmlns:a16="http://schemas.microsoft.com/office/drawing/2014/main" id="{1AFA59D1-F528-49A2-B7ED-368EDCBA10AA}"/>
              </a:ext>
            </a:extLst>
          </p:cNvPr>
          <p:cNvSpPr/>
          <p:nvPr/>
        </p:nvSpPr>
        <p:spPr>
          <a:xfrm>
            <a:off x="164425" y="256080"/>
            <a:ext cx="11657925" cy="523220"/>
          </a:xfrm>
          <a:prstGeom prst="rect">
            <a:avLst/>
          </a:prstGeom>
        </p:spPr>
        <p:txBody>
          <a:bodyPr wrap="square">
            <a:spAutoFit/>
          </a:bodyPr>
          <a:lstStyle/>
          <a:p>
            <a:r>
              <a:rPr lang="en-US" altLang="ko-KR" sz="2800" b="1" dirty="0" smtClean="0">
                <a:solidFill>
                  <a:schemeClr val="accent1"/>
                </a:solidFill>
                <a:latin typeface="+mj-lt"/>
                <a:cs typeface="Arial" pitchFamily="34" charset="0"/>
              </a:rPr>
              <a:t>2) </a:t>
            </a:r>
            <a:r>
              <a:rPr lang="en-US" altLang="ko-KR" sz="2800" b="1" i="1" dirty="0" smtClean="0">
                <a:solidFill>
                  <a:schemeClr val="accent1"/>
                </a:solidFill>
                <a:latin typeface="+mj-lt"/>
                <a:cs typeface="Arial" pitchFamily="34" charset="0"/>
              </a:rPr>
              <a:t>Personal and professional development </a:t>
            </a:r>
            <a:r>
              <a:rPr lang="en-US" altLang="ko-KR" sz="2800" dirty="0" smtClean="0">
                <a:latin typeface="+mj-lt"/>
                <a:cs typeface="Arial" pitchFamily="34" charset="0"/>
              </a:rPr>
              <a:t>– </a:t>
            </a:r>
            <a:r>
              <a:rPr lang="en-US" altLang="ko-KR" dirty="0" smtClean="0">
                <a:latin typeface="+mj-lt"/>
                <a:cs typeface="Arial" pitchFamily="34" charset="0"/>
              </a:rPr>
              <a:t>marks from 1(very low) to 5 (very high)</a:t>
            </a:r>
            <a:endParaRPr lang="ko-KR" altLang="en-US" sz="2800" dirty="0">
              <a:latin typeface="+mj-lt"/>
              <a:cs typeface="Arial" pitchFamily="34" charset="0"/>
            </a:endParaRPr>
          </a:p>
        </p:txBody>
      </p:sp>
    </p:spTree>
    <p:extLst>
      <p:ext uri="{BB962C8B-B14F-4D97-AF65-F5344CB8AC3E}">
        <p14:creationId xmlns:p14="http://schemas.microsoft.com/office/powerpoint/2010/main" val="1891802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5D59553-A039-471C-AE26-F96ADECAB6CF}"/>
              </a:ext>
            </a:extLst>
          </p:cNvPr>
          <p:cNvGrpSpPr/>
          <p:nvPr/>
        </p:nvGrpSpPr>
        <p:grpSpPr>
          <a:xfrm>
            <a:off x="270625" y="1230047"/>
            <a:ext cx="4701308" cy="3689499"/>
            <a:chOff x="668085" y="2077401"/>
            <a:chExt cx="4701308" cy="36894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52"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3"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4"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55"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6"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7"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F11E029-EE4E-47A8-A49D-2624DDFB95CC}"/>
                </a:ext>
              </a:extLst>
            </p:cNvPr>
            <p:cNvSpPr/>
            <p:nvPr/>
          </p:nvSpPr>
          <p:spPr>
            <a:xfrm>
              <a:off x="2709333" y="2077401"/>
              <a:ext cx="2660060" cy="2756206"/>
            </a:xfrm>
            <a:custGeom>
              <a:avLst/>
              <a:gdLst>
                <a:gd name="connsiteX0" fmla="*/ 3877491 w 3952875"/>
                <a:gd name="connsiteY0" fmla="*/ 3295792 h 4095750"/>
                <a:gd name="connsiteX1" fmla="*/ 3034528 w 3952875"/>
                <a:gd name="connsiteY1" fmla="*/ 2520458 h 4095750"/>
                <a:gd name="connsiteX2" fmla="*/ 2997381 w 3952875"/>
                <a:gd name="connsiteY2" fmla="*/ 2485215 h 4095750"/>
                <a:gd name="connsiteX3" fmla="*/ 3021193 w 3952875"/>
                <a:gd name="connsiteY3" fmla="*/ 2444258 h 4095750"/>
                <a:gd name="connsiteX4" fmla="*/ 3215503 w 3952875"/>
                <a:gd name="connsiteY4" fmla="*/ 1302210 h 4095750"/>
                <a:gd name="connsiteX5" fmla="*/ 1768656 w 3952875"/>
                <a:gd name="connsiteY5" fmla="*/ 4905 h 4095750"/>
                <a:gd name="connsiteX6" fmla="*/ 217986 w 3952875"/>
                <a:gd name="connsiteY6" fmla="*/ 810720 h 4095750"/>
                <a:gd name="connsiteX7" fmla="*/ 78921 w 3952875"/>
                <a:gd name="connsiteY7" fmla="*/ 1110757 h 4095750"/>
                <a:gd name="connsiteX8" fmla="*/ 325618 w 3952875"/>
                <a:gd name="connsiteY8" fmla="*/ 2589037 h 4095750"/>
                <a:gd name="connsiteX9" fmla="*/ 1662928 w 3952875"/>
                <a:gd name="connsiteY9" fmla="*/ 3242452 h 4095750"/>
                <a:gd name="connsiteX10" fmla="*/ 2351586 w 3952875"/>
                <a:gd name="connsiteY10" fmla="*/ 3085290 h 4095750"/>
                <a:gd name="connsiteX11" fmla="*/ 2367778 w 3952875"/>
                <a:gd name="connsiteY11" fmla="*/ 3106245 h 4095750"/>
                <a:gd name="connsiteX12" fmla="*/ 3026908 w 3952875"/>
                <a:gd name="connsiteY12" fmla="*/ 4010167 h 4095750"/>
                <a:gd name="connsiteX13" fmla="*/ 3383143 w 3952875"/>
                <a:gd name="connsiteY13" fmla="*/ 4050173 h 4095750"/>
                <a:gd name="connsiteX14" fmla="*/ 3854631 w 3952875"/>
                <a:gd name="connsiteY14" fmla="*/ 3633930 h 4095750"/>
                <a:gd name="connsiteX15" fmla="*/ 3892731 w 3952875"/>
                <a:gd name="connsiteY15" fmla="*/ 3592020 h 4095750"/>
                <a:gd name="connsiteX16" fmla="*/ 3957501 w 3952875"/>
                <a:gd name="connsiteY16" fmla="*/ 3442477 h 4095750"/>
                <a:gd name="connsiteX17" fmla="*/ 3877491 w 3952875"/>
                <a:gd name="connsiteY17" fmla="*/ 3295792 h 4095750"/>
                <a:gd name="connsiteX18" fmla="*/ 1598158 w 3952875"/>
                <a:gd name="connsiteY18" fmla="*/ 3039570 h 4095750"/>
                <a:gd name="connsiteX19" fmla="*/ 194173 w 3952875"/>
                <a:gd name="connsiteY19" fmla="*/ 1613677 h 4095750"/>
                <a:gd name="connsiteX20" fmla="*/ 1625781 w 3952875"/>
                <a:gd name="connsiteY20" fmla="*/ 206835 h 4095750"/>
                <a:gd name="connsiteX21" fmla="*/ 3028813 w 3952875"/>
                <a:gd name="connsiteY21" fmla="*/ 1634632 h 4095750"/>
                <a:gd name="connsiteX22" fmla="*/ 1598158 w 3952875"/>
                <a:gd name="connsiteY22" fmla="*/ 3039570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2875" h="409575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3"/>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F375085-4E9E-4CD4-B48E-19513A46CF85}"/>
                </a:ext>
              </a:extLst>
            </p:cNvPr>
            <p:cNvSpPr/>
            <p:nvPr/>
          </p:nvSpPr>
          <p:spPr>
            <a:xfrm>
              <a:off x="3600791" y="2447478"/>
              <a:ext cx="439253" cy="1392068"/>
            </a:xfrm>
            <a:custGeom>
              <a:avLst/>
              <a:gdLst>
                <a:gd name="connsiteX0" fmla="*/ 25050 w 439253"/>
                <a:gd name="connsiteY0" fmla="*/ 443420 h 1392068"/>
                <a:gd name="connsiteX1" fmla="*/ 413483 w 439253"/>
                <a:gd name="connsiteY1" fmla="*/ 443420 h 1392068"/>
                <a:gd name="connsiteX2" fmla="*/ 413483 w 439253"/>
                <a:gd name="connsiteY2" fmla="*/ 1392068 h 1392068"/>
                <a:gd name="connsiteX3" fmla="*/ 25050 w 439253"/>
                <a:gd name="connsiteY3" fmla="*/ 1392068 h 1392068"/>
                <a:gd name="connsiteX4" fmla="*/ 25050 w 439253"/>
                <a:gd name="connsiteY4" fmla="*/ 443420 h 1392068"/>
                <a:gd name="connsiteX5" fmla="*/ 230242 w 439253"/>
                <a:gd name="connsiteY5" fmla="*/ 103 h 1392068"/>
                <a:gd name="connsiteX6" fmla="*/ 328232 w 439253"/>
                <a:gd name="connsiteY6" fmla="*/ 21015 h 1392068"/>
                <a:gd name="connsiteX7" fmla="*/ 439121 w 439253"/>
                <a:gd name="connsiteY7" fmla="*/ 174849 h 1392068"/>
                <a:gd name="connsiteX8" fmla="*/ 335924 w 439253"/>
                <a:gd name="connsiteY8" fmla="*/ 343427 h 1392068"/>
                <a:gd name="connsiteX9" fmla="*/ 217984 w 439253"/>
                <a:gd name="connsiteY9" fmla="*/ 374194 h 1392068"/>
                <a:gd name="connsiteX10" fmla="*/ 101966 w 439253"/>
                <a:gd name="connsiteY10" fmla="*/ 340222 h 1392068"/>
                <a:gd name="connsiteX11" fmla="*/ 692 w 439253"/>
                <a:gd name="connsiteY11" fmla="*/ 169722 h 1392068"/>
                <a:gd name="connsiteX12" fmla="*/ 130811 w 439253"/>
                <a:gd name="connsiteY12" fmla="*/ 13323 h 1392068"/>
                <a:gd name="connsiteX13" fmla="*/ 230242 w 439253"/>
                <a:gd name="connsiteY13" fmla="*/ 103 h 13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253" h="1392068">
                  <a:moveTo>
                    <a:pt x="25050" y="443420"/>
                  </a:moveTo>
                  <a:cubicBezTo>
                    <a:pt x="154528" y="443420"/>
                    <a:pt x="282724" y="443420"/>
                    <a:pt x="413483" y="443420"/>
                  </a:cubicBezTo>
                  <a:cubicBezTo>
                    <a:pt x="413483" y="759422"/>
                    <a:pt x="413483" y="1074783"/>
                    <a:pt x="413483" y="1392068"/>
                  </a:cubicBezTo>
                  <a:cubicBezTo>
                    <a:pt x="285287" y="1392068"/>
                    <a:pt x="156451" y="1392068"/>
                    <a:pt x="25050" y="1392068"/>
                  </a:cubicBezTo>
                  <a:cubicBezTo>
                    <a:pt x="25050" y="1074143"/>
                    <a:pt x="25050" y="760063"/>
                    <a:pt x="25050" y="443420"/>
                  </a:cubicBezTo>
                  <a:close/>
                  <a:moveTo>
                    <a:pt x="230242" y="103"/>
                  </a:moveTo>
                  <a:cubicBezTo>
                    <a:pt x="263333" y="984"/>
                    <a:pt x="296183" y="7554"/>
                    <a:pt x="328232" y="21015"/>
                  </a:cubicBezTo>
                  <a:cubicBezTo>
                    <a:pt x="395534" y="49218"/>
                    <a:pt x="435916" y="99214"/>
                    <a:pt x="439121" y="174849"/>
                  </a:cubicBezTo>
                  <a:cubicBezTo>
                    <a:pt x="441685" y="253690"/>
                    <a:pt x="407072" y="312019"/>
                    <a:pt x="335924" y="343427"/>
                  </a:cubicBezTo>
                  <a:cubicBezTo>
                    <a:pt x="300670" y="358810"/>
                    <a:pt x="259647" y="363938"/>
                    <a:pt x="217984" y="374194"/>
                  </a:cubicBezTo>
                  <a:cubicBezTo>
                    <a:pt x="178243" y="362656"/>
                    <a:pt x="137861" y="356887"/>
                    <a:pt x="101966" y="340222"/>
                  </a:cubicBezTo>
                  <a:cubicBezTo>
                    <a:pt x="32741" y="308173"/>
                    <a:pt x="-5718" y="238307"/>
                    <a:pt x="692" y="169722"/>
                  </a:cubicBezTo>
                  <a:cubicBezTo>
                    <a:pt x="8384" y="92164"/>
                    <a:pt x="53893" y="35758"/>
                    <a:pt x="130811" y="13323"/>
                  </a:cubicBezTo>
                  <a:cubicBezTo>
                    <a:pt x="163821" y="4029"/>
                    <a:pt x="197152" y="-778"/>
                    <a:pt x="230242" y="103"/>
                  </a:cubicBezTo>
                  <a:close/>
                </a:path>
              </a:pathLst>
            </a:custGeom>
            <a:solidFill>
              <a:schemeClr val="accent3"/>
            </a:solidFill>
            <a:ln w="9525" cap="flat">
              <a:noFill/>
              <a:prstDash val="solid"/>
              <a:miter/>
            </a:ln>
          </p:spPr>
          <p:txBody>
            <a:bodyPr wrap="square" rtlCol="0" anchor="ctr">
              <a:noAutofit/>
            </a:bodyPr>
            <a:lstStyle/>
            <a:p>
              <a:endParaRPr lang="en-US" dirty="0"/>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707981" y="339509"/>
            <a:ext cx="10188745" cy="659039"/>
          </a:xfrm>
        </p:spPr>
        <p:txBody>
          <a:bodyPr/>
          <a:lstStyle/>
          <a:p>
            <a:r>
              <a:rPr lang="en-US" dirty="0" smtClean="0"/>
              <a:t>CONCLUSIONS</a:t>
            </a:r>
            <a:endParaRPr lang="en-US" dirty="0"/>
          </a:p>
        </p:txBody>
      </p:sp>
      <p:sp>
        <p:nvSpPr>
          <p:cNvPr id="123" name="Oval 122">
            <a:extLst>
              <a:ext uri="{FF2B5EF4-FFF2-40B4-BE49-F238E27FC236}">
                <a16:creationId xmlns:a16="http://schemas.microsoft.com/office/drawing/2014/main" id="{A56274B4-2BA8-4E38-8AB1-655EFF18FA6E}"/>
              </a:ext>
            </a:extLst>
          </p:cNvPr>
          <p:cNvSpPr/>
          <p:nvPr/>
        </p:nvSpPr>
        <p:spPr>
          <a:xfrm>
            <a:off x="6075449" y="2124818"/>
            <a:ext cx="19126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4" name="Oval 123">
            <a:extLst>
              <a:ext uri="{FF2B5EF4-FFF2-40B4-BE49-F238E27FC236}">
                <a16:creationId xmlns:a16="http://schemas.microsoft.com/office/drawing/2014/main" id="{C74B41EE-3F20-4379-97E4-C6CAD47D82C0}"/>
              </a:ext>
            </a:extLst>
          </p:cNvPr>
          <p:cNvSpPr/>
          <p:nvPr/>
        </p:nvSpPr>
        <p:spPr>
          <a:xfrm>
            <a:off x="6075449" y="3786830"/>
            <a:ext cx="191260" cy="19126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7" name="TextBox 126">
            <a:extLst>
              <a:ext uri="{FF2B5EF4-FFF2-40B4-BE49-F238E27FC236}">
                <a16:creationId xmlns:a16="http://schemas.microsoft.com/office/drawing/2014/main" id="{47C4D0B4-AB7C-4C23-8B94-C9040B20AB43}"/>
              </a:ext>
            </a:extLst>
          </p:cNvPr>
          <p:cNvSpPr txBox="1"/>
          <p:nvPr/>
        </p:nvSpPr>
        <p:spPr>
          <a:xfrm>
            <a:off x="6533540" y="1719211"/>
            <a:ext cx="5153011" cy="1200329"/>
          </a:xfrm>
          <a:prstGeom prst="rect">
            <a:avLst/>
          </a:prstGeom>
          <a:noFill/>
        </p:spPr>
        <p:txBody>
          <a:bodyPr wrap="square" rtlCol="0">
            <a:spAutoFit/>
          </a:bodyPr>
          <a:lstStyle/>
          <a:p>
            <a:r>
              <a:rPr lang="en-US" altLang="ko-KR" dirty="0" smtClean="0">
                <a:solidFill>
                  <a:schemeClr val="tx1">
                    <a:lumMod val="75000"/>
                    <a:lumOff val="25000"/>
                  </a:schemeClr>
                </a:solidFill>
                <a:cs typeface="Arial" pitchFamily="34" charset="0"/>
              </a:rPr>
              <a:t>The answers show clearly that the high scores appear as majority in all questions – an average of 80%, therefore the conclusion is that the project is successful</a:t>
            </a:r>
            <a:endParaRPr lang="ko-KR" altLang="en-US" dirty="0">
              <a:solidFill>
                <a:schemeClr val="tx1">
                  <a:lumMod val="75000"/>
                  <a:lumOff val="25000"/>
                </a:schemeClr>
              </a:solidFill>
              <a:cs typeface="Arial" pitchFamily="34" charset="0"/>
            </a:endParaRPr>
          </a:p>
        </p:txBody>
      </p:sp>
      <p:sp>
        <p:nvSpPr>
          <p:cNvPr id="128" name="TextBox 127">
            <a:extLst>
              <a:ext uri="{FF2B5EF4-FFF2-40B4-BE49-F238E27FC236}">
                <a16:creationId xmlns:a16="http://schemas.microsoft.com/office/drawing/2014/main" id="{94651572-5066-4E10-8E7C-54B23D3BA4A6}"/>
              </a:ext>
            </a:extLst>
          </p:cNvPr>
          <p:cNvSpPr txBox="1"/>
          <p:nvPr/>
        </p:nvSpPr>
        <p:spPr>
          <a:xfrm>
            <a:off x="6533540" y="3490224"/>
            <a:ext cx="5153011" cy="923330"/>
          </a:xfrm>
          <a:prstGeom prst="rect">
            <a:avLst/>
          </a:prstGeom>
          <a:noFill/>
        </p:spPr>
        <p:txBody>
          <a:bodyPr wrap="square" rtlCol="0">
            <a:spAutoFit/>
          </a:bodyPr>
          <a:lstStyle/>
          <a:p>
            <a:r>
              <a:rPr lang="en-US" altLang="ko-KR" dirty="0" smtClean="0">
                <a:solidFill>
                  <a:schemeClr val="tx1">
                    <a:lumMod val="75000"/>
                    <a:lumOff val="25000"/>
                  </a:schemeClr>
                </a:solidFill>
                <a:cs typeface="Arial" pitchFamily="34" charset="0"/>
              </a:rPr>
              <a:t>The participating teachers definitely feel that the project had a positive contribution to their personal and professional development </a:t>
            </a:r>
            <a:endParaRPr lang="ko-KR" altLang="en-US"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965038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E56168-ABA9-4CA8-BFA4-75D55D3B4628}"/>
              </a:ext>
            </a:extLst>
          </p:cNvPr>
          <p:cNvSpPr>
            <a:spLocks noGrp="1"/>
          </p:cNvSpPr>
          <p:nvPr>
            <p:ph type="body" sz="quarter" idx="10"/>
          </p:nvPr>
        </p:nvSpPr>
        <p:spPr>
          <a:xfrm>
            <a:off x="1726085" y="755930"/>
            <a:ext cx="5197078" cy="1304252"/>
          </a:xfrm>
        </p:spPr>
        <p:txBody>
          <a:bodyPr/>
          <a:lstStyle/>
          <a:p>
            <a:pPr algn="l"/>
            <a:r>
              <a:rPr lang="en-US" sz="4000" i="1" dirty="0" smtClean="0">
                <a:solidFill>
                  <a:schemeClr val="accent1">
                    <a:lumMod val="75000"/>
                  </a:schemeClr>
                </a:solidFill>
              </a:rPr>
              <a:t>3) Teachers’ opinions</a:t>
            </a:r>
            <a:endParaRPr lang="en-US" sz="4000" i="1" dirty="0">
              <a:solidFill>
                <a:schemeClr val="accent1">
                  <a:lumMod val="75000"/>
                </a:schemeClr>
              </a:solidFill>
            </a:endParaRPr>
          </a:p>
        </p:txBody>
      </p:sp>
      <p:sp>
        <p:nvSpPr>
          <p:cNvPr id="6" name="Rectangle 5">
            <a:extLst>
              <a:ext uri="{FF2B5EF4-FFF2-40B4-BE49-F238E27FC236}">
                <a16:creationId xmlns:a16="http://schemas.microsoft.com/office/drawing/2014/main" id="{F13F4CDB-1D72-4C20-8F6D-BDF5E630EF6D}"/>
              </a:ext>
            </a:extLst>
          </p:cNvPr>
          <p:cNvSpPr/>
          <p:nvPr/>
        </p:nvSpPr>
        <p:spPr>
          <a:xfrm>
            <a:off x="0" y="2462553"/>
            <a:ext cx="694346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TextBox 7">
            <a:extLst>
              <a:ext uri="{FF2B5EF4-FFF2-40B4-BE49-F238E27FC236}">
                <a16:creationId xmlns:a16="http://schemas.microsoft.com/office/drawing/2014/main" id="{BECE74BE-5E6A-430F-930D-1608D38B7CC8}"/>
              </a:ext>
            </a:extLst>
          </p:cNvPr>
          <p:cNvSpPr txBox="1"/>
          <p:nvPr/>
        </p:nvSpPr>
        <p:spPr>
          <a:xfrm>
            <a:off x="713380" y="2404169"/>
            <a:ext cx="6202311" cy="584775"/>
          </a:xfrm>
          <a:prstGeom prst="rect">
            <a:avLst/>
          </a:prstGeom>
          <a:noFill/>
        </p:spPr>
        <p:txBody>
          <a:bodyPr wrap="square" rtlCol="0" anchor="ctr">
            <a:spAutoFit/>
          </a:bodyPr>
          <a:lstStyle/>
          <a:p>
            <a:r>
              <a:rPr lang="en-US" altLang="ko-KR" sz="1600" b="1" dirty="0" smtClean="0">
                <a:solidFill>
                  <a:schemeClr val="bg1"/>
                </a:solidFill>
                <a:cs typeface="Arial" pitchFamily="34" charset="0"/>
              </a:rPr>
              <a:t>The last question refers to the project as a whole. Here, the respondents could express their ideas </a:t>
            </a:r>
            <a:endParaRPr lang="ko-KR" altLang="en-US" sz="1600" b="1" dirty="0">
              <a:solidFill>
                <a:schemeClr val="bg1"/>
              </a:solidFill>
              <a:cs typeface="Arial" pitchFamily="34" charset="0"/>
            </a:endParaRPr>
          </a:p>
        </p:txBody>
      </p:sp>
      <p:sp>
        <p:nvSpPr>
          <p:cNvPr id="9" name="TextBox 8">
            <a:extLst>
              <a:ext uri="{FF2B5EF4-FFF2-40B4-BE49-F238E27FC236}">
                <a16:creationId xmlns:a16="http://schemas.microsoft.com/office/drawing/2014/main" id="{7090F515-375C-43E7-B657-9F85FD44CD5D}"/>
              </a:ext>
            </a:extLst>
          </p:cNvPr>
          <p:cNvSpPr txBox="1"/>
          <p:nvPr/>
        </p:nvSpPr>
        <p:spPr>
          <a:xfrm>
            <a:off x="180959" y="3078910"/>
            <a:ext cx="6202313" cy="2862322"/>
          </a:xfrm>
          <a:prstGeom prst="rect">
            <a:avLst/>
          </a:prstGeom>
          <a:noFill/>
        </p:spPr>
        <p:txBody>
          <a:bodyPr wrap="square" rtlCol="0">
            <a:spAutoFit/>
          </a:bodyPr>
          <a:lstStyle/>
          <a:p>
            <a:r>
              <a:rPr lang="en-US" altLang="ko-KR" dirty="0" smtClean="0">
                <a:solidFill>
                  <a:schemeClr val="tx1">
                    <a:lumMod val="75000"/>
                    <a:lumOff val="25000"/>
                  </a:schemeClr>
                </a:solidFill>
                <a:cs typeface="Arial" pitchFamily="34" charset="0"/>
              </a:rPr>
              <a:t>The answers vary but they are </a:t>
            </a:r>
            <a:r>
              <a:rPr lang="en-US" altLang="ko-KR" b="1" dirty="0" smtClean="0">
                <a:solidFill>
                  <a:schemeClr val="tx1">
                    <a:lumMod val="75000"/>
                    <a:lumOff val="25000"/>
                  </a:schemeClr>
                </a:solidFill>
                <a:cs typeface="Arial" pitchFamily="34" charset="0"/>
              </a:rPr>
              <a:t>100% positive</a:t>
            </a:r>
            <a:r>
              <a:rPr lang="en-US" altLang="ko-KR" dirty="0" smtClean="0">
                <a:solidFill>
                  <a:schemeClr val="tx1">
                    <a:lumMod val="75000"/>
                    <a:lumOff val="25000"/>
                  </a:schemeClr>
                </a:solidFill>
                <a:cs typeface="Arial" pitchFamily="34" charset="0"/>
              </a:rPr>
              <a:t>. There are </a:t>
            </a:r>
            <a:r>
              <a:rPr lang="en-US" altLang="ko-KR" b="1" dirty="0" smtClean="0">
                <a:solidFill>
                  <a:schemeClr val="accent1">
                    <a:lumMod val="75000"/>
                  </a:schemeClr>
                </a:solidFill>
                <a:cs typeface="Arial" pitchFamily="34" charset="0"/>
              </a:rPr>
              <a:t>general comments </a:t>
            </a:r>
            <a:r>
              <a:rPr lang="en-US" altLang="ko-KR" dirty="0" smtClean="0">
                <a:solidFill>
                  <a:schemeClr val="tx1">
                    <a:lumMod val="75000"/>
                    <a:lumOff val="25000"/>
                  </a:schemeClr>
                </a:solidFill>
                <a:cs typeface="Arial" pitchFamily="34" charset="0"/>
              </a:rPr>
              <a:t>such as: a very good project, useful activities, an interesting topic, a wonderful experience, etc. There are also answers referring to </a:t>
            </a:r>
            <a:r>
              <a:rPr lang="en-US" altLang="ko-KR" b="1" dirty="0" smtClean="0">
                <a:solidFill>
                  <a:schemeClr val="accent1">
                    <a:lumMod val="75000"/>
                  </a:schemeClr>
                </a:solidFill>
                <a:cs typeface="Arial" pitchFamily="34" charset="0"/>
              </a:rPr>
              <a:t>a particular aspect of the project</a:t>
            </a:r>
            <a:r>
              <a:rPr lang="en-US" altLang="ko-KR" dirty="0" smtClean="0">
                <a:solidFill>
                  <a:schemeClr val="tx1">
                    <a:lumMod val="75000"/>
                    <a:lumOff val="25000"/>
                  </a:schemeClr>
                </a:solidFill>
                <a:cs typeface="Arial" pitchFamily="34" charset="0"/>
              </a:rPr>
              <a:t>, such as: very good management, a lot of useful information, very good relationship between partners – students or teachers, appreciations related to the general coordination, etc. </a:t>
            </a:r>
          </a:p>
          <a:p>
            <a:r>
              <a:rPr lang="en-US" altLang="ko-KR" dirty="0" smtClean="0">
                <a:solidFill>
                  <a:schemeClr val="tx1">
                    <a:lumMod val="75000"/>
                    <a:lumOff val="25000"/>
                  </a:schemeClr>
                </a:solidFill>
                <a:cs typeface="Arial" pitchFamily="34" charset="0"/>
              </a:rPr>
              <a:t>There is on respondent who declared he/she did not like the project as the theme was not in his/her interests. </a:t>
            </a:r>
            <a:endParaRPr lang="en-US" altLang="ko-KR" dirty="0">
              <a:solidFill>
                <a:schemeClr val="tx1">
                  <a:lumMod val="75000"/>
                  <a:lumOff val="25000"/>
                </a:schemeClr>
              </a:solidFill>
              <a:cs typeface="Arial" pitchFamily="34" charset="0"/>
            </a:endParaRPr>
          </a:p>
        </p:txBody>
      </p:sp>
      <p:sp>
        <p:nvSpPr>
          <p:cNvPr id="23" name="Rounded Rectangle 27">
            <a:extLst>
              <a:ext uri="{FF2B5EF4-FFF2-40B4-BE49-F238E27FC236}">
                <a16:creationId xmlns:a16="http://schemas.microsoft.com/office/drawing/2014/main" id="{F2E642C6-08ED-41F4-8C3F-49085DC6BC9C}"/>
              </a:ext>
            </a:extLst>
          </p:cNvPr>
          <p:cNvSpPr/>
          <p:nvPr/>
        </p:nvSpPr>
        <p:spPr>
          <a:xfrm>
            <a:off x="8518576" y="1648139"/>
            <a:ext cx="350627" cy="26932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Rounded Rectangle 7">
            <a:extLst>
              <a:ext uri="{FF2B5EF4-FFF2-40B4-BE49-F238E27FC236}">
                <a16:creationId xmlns:a16="http://schemas.microsoft.com/office/drawing/2014/main" id="{ED75D5F5-70BF-4FB2-9BB6-083E61246013}"/>
              </a:ext>
            </a:extLst>
          </p:cNvPr>
          <p:cNvSpPr/>
          <p:nvPr/>
        </p:nvSpPr>
        <p:spPr>
          <a:xfrm>
            <a:off x="7899656" y="2400454"/>
            <a:ext cx="356478" cy="3076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6" name="Oval 21">
            <a:extLst>
              <a:ext uri="{FF2B5EF4-FFF2-40B4-BE49-F238E27FC236}">
                <a16:creationId xmlns:a16="http://schemas.microsoft.com/office/drawing/2014/main" id="{6642658E-6258-49BB-9649-D5CE23874F56}"/>
              </a:ext>
            </a:extLst>
          </p:cNvPr>
          <p:cNvSpPr>
            <a:spLocks noChangeAspect="1"/>
          </p:cNvSpPr>
          <p:nvPr/>
        </p:nvSpPr>
        <p:spPr>
          <a:xfrm>
            <a:off x="7682054" y="3320192"/>
            <a:ext cx="300658" cy="30316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7" name="Rectangle 16">
            <a:extLst>
              <a:ext uri="{FF2B5EF4-FFF2-40B4-BE49-F238E27FC236}">
                <a16:creationId xmlns:a16="http://schemas.microsoft.com/office/drawing/2014/main" id="{CCF5A071-3150-4D14-8AF6-50BB103C8415}"/>
              </a:ext>
            </a:extLst>
          </p:cNvPr>
          <p:cNvSpPr/>
          <p:nvPr/>
        </p:nvSpPr>
        <p:spPr>
          <a:xfrm rot="2700000">
            <a:off x="11293389" y="2706066"/>
            <a:ext cx="250429" cy="44897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9">
            <a:extLst>
              <a:ext uri="{FF2B5EF4-FFF2-40B4-BE49-F238E27FC236}">
                <a16:creationId xmlns:a16="http://schemas.microsoft.com/office/drawing/2014/main" id="{E48A4C2B-18B2-4376-9489-12E153A9D20B}"/>
              </a:ext>
            </a:extLst>
          </p:cNvPr>
          <p:cNvSpPr/>
          <p:nvPr/>
        </p:nvSpPr>
        <p:spPr>
          <a:xfrm>
            <a:off x="10826653" y="1856729"/>
            <a:ext cx="339147" cy="31747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5924" b="8787"/>
          <a:stretch/>
        </p:blipFill>
        <p:spPr>
          <a:xfrm>
            <a:off x="6915691" y="166899"/>
            <a:ext cx="4630226" cy="3105215"/>
          </a:xfrm>
          <a:prstGeom prst="rect">
            <a:avLst/>
          </a:prstGeom>
        </p:spPr>
      </p:pic>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t="20314" r="3234" b="4054"/>
          <a:stretch/>
        </p:blipFill>
        <p:spPr>
          <a:xfrm rot="245953">
            <a:off x="6568332" y="3450411"/>
            <a:ext cx="5622730" cy="3106670"/>
          </a:xfrm>
          <a:prstGeom prst="rect">
            <a:avLst/>
          </a:prstGeom>
        </p:spPr>
      </p:pic>
      <p:grpSp>
        <p:nvGrpSpPr>
          <p:cNvPr id="30" name="Graphic 226">
            <a:extLst>
              <a:ext uri="{FF2B5EF4-FFF2-40B4-BE49-F238E27FC236}">
                <a16:creationId xmlns:a16="http://schemas.microsoft.com/office/drawing/2014/main" id="{2C132241-041E-4DDD-875A-9BB5F04E1D11}"/>
              </a:ext>
            </a:extLst>
          </p:cNvPr>
          <p:cNvGrpSpPr/>
          <p:nvPr/>
        </p:nvGrpSpPr>
        <p:grpSpPr>
          <a:xfrm>
            <a:off x="179869" y="719222"/>
            <a:ext cx="1423806" cy="1680611"/>
            <a:chOff x="3190967" y="4976140"/>
            <a:chExt cx="1594302" cy="1881859"/>
          </a:xfrm>
          <a:solidFill>
            <a:schemeClr val="accent4"/>
          </a:solidFill>
        </p:grpSpPr>
        <p:sp>
          <p:nvSpPr>
            <p:cNvPr id="31" name="Freeform: Shape 186">
              <a:extLst>
                <a:ext uri="{FF2B5EF4-FFF2-40B4-BE49-F238E27FC236}">
                  <a16:creationId xmlns:a16="http://schemas.microsoft.com/office/drawing/2014/main" id="{E3F8D7A2-A6C2-43D2-BC2A-DB35CED79180}"/>
                </a:ext>
              </a:extLst>
            </p:cNvPr>
            <p:cNvSpPr/>
            <p:nvPr/>
          </p:nvSpPr>
          <p:spPr>
            <a:xfrm>
              <a:off x="3412046" y="5909633"/>
              <a:ext cx="1154075" cy="444412"/>
            </a:xfrm>
            <a:custGeom>
              <a:avLst/>
              <a:gdLst>
                <a:gd name="connsiteX0" fmla="*/ 582806 w 1154075"/>
                <a:gd name="connsiteY0" fmla="*/ 444413 h 444412"/>
                <a:gd name="connsiteX1" fmla="*/ 321275 w 1154075"/>
                <a:gd name="connsiteY1" fmla="*/ 437861 h 444412"/>
                <a:gd name="connsiteX2" fmla="*/ 135091 w 1154075"/>
                <a:gd name="connsiteY2" fmla="*/ 427669 h 444412"/>
                <a:gd name="connsiteX3" fmla="*/ 24618 w 1154075"/>
                <a:gd name="connsiteY3" fmla="*/ 418933 h 444412"/>
                <a:gd name="connsiteX4" fmla="*/ 48 w 1154075"/>
                <a:gd name="connsiteY4" fmla="*/ 391816 h 444412"/>
                <a:gd name="connsiteX5" fmla="*/ 15336 w 1154075"/>
                <a:gd name="connsiteY5" fmla="*/ 305003 h 444412"/>
                <a:gd name="connsiteX6" fmla="*/ 131633 w 1154075"/>
                <a:gd name="connsiteY6" fmla="*/ 106625 h 444412"/>
                <a:gd name="connsiteX7" fmla="*/ 266129 w 1154075"/>
                <a:gd name="connsiteY7" fmla="*/ 13260 h 444412"/>
                <a:gd name="connsiteX8" fmla="*/ 331649 w 1154075"/>
                <a:gd name="connsiteY8" fmla="*/ 3068 h 444412"/>
                <a:gd name="connsiteX9" fmla="*/ 374782 w 1154075"/>
                <a:gd name="connsiteY9" fmla="*/ 33098 h 444412"/>
                <a:gd name="connsiteX10" fmla="*/ 546224 w 1154075"/>
                <a:gd name="connsiteY10" fmla="*/ 364334 h 444412"/>
                <a:gd name="connsiteX11" fmla="*/ 573524 w 1154075"/>
                <a:gd name="connsiteY11" fmla="*/ 391998 h 444412"/>
                <a:gd name="connsiteX12" fmla="*/ 596092 w 1154075"/>
                <a:gd name="connsiteY12" fmla="*/ 384172 h 444412"/>
                <a:gd name="connsiteX13" fmla="*/ 773540 w 1154075"/>
                <a:gd name="connsiteY13" fmla="*/ 43835 h 444412"/>
                <a:gd name="connsiteX14" fmla="*/ 801385 w 1154075"/>
                <a:gd name="connsiteY14" fmla="*/ 9438 h 444412"/>
                <a:gd name="connsiteX15" fmla="*/ 852345 w 1154075"/>
                <a:gd name="connsiteY15" fmla="*/ 1612 h 444412"/>
                <a:gd name="connsiteX16" fmla="*/ 914588 w 1154075"/>
                <a:gd name="connsiteY16" fmla="*/ 26182 h 444412"/>
                <a:gd name="connsiteX17" fmla="*/ 1136444 w 1154075"/>
                <a:gd name="connsiteY17" fmla="*/ 298451 h 444412"/>
                <a:gd name="connsiteX18" fmla="*/ 1153915 w 1154075"/>
                <a:gd name="connsiteY18" fmla="*/ 391270 h 444412"/>
                <a:gd name="connsiteX19" fmla="*/ 1130984 w 1154075"/>
                <a:gd name="connsiteY19" fmla="*/ 418751 h 444412"/>
                <a:gd name="connsiteX20" fmla="*/ 1064736 w 1154075"/>
                <a:gd name="connsiteY20" fmla="*/ 424393 h 444412"/>
                <a:gd name="connsiteX21" fmla="*/ 844701 w 1154075"/>
                <a:gd name="connsiteY21" fmla="*/ 437133 h 444412"/>
                <a:gd name="connsiteX22" fmla="*/ 582806 w 1154075"/>
                <a:gd name="connsiteY22" fmla="*/ 444413 h 44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4075" h="444412">
                  <a:moveTo>
                    <a:pt x="582806" y="444413"/>
                  </a:moveTo>
                  <a:cubicBezTo>
                    <a:pt x="491807" y="442229"/>
                    <a:pt x="406450" y="440955"/>
                    <a:pt x="321275" y="437861"/>
                  </a:cubicBezTo>
                  <a:cubicBezTo>
                    <a:pt x="259213" y="435677"/>
                    <a:pt x="197152" y="431491"/>
                    <a:pt x="135091" y="427669"/>
                  </a:cubicBezTo>
                  <a:cubicBezTo>
                    <a:pt x="98327" y="425303"/>
                    <a:pt x="61382" y="422027"/>
                    <a:pt x="24618" y="418933"/>
                  </a:cubicBezTo>
                  <a:cubicBezTo>
                    <a:pt x="6782" y="417477"/>
                    <a:pt x="-680" y="409651"/>
                    <a:pt x="48" y="391816"/>
                  </a:cubicBezTo>
                  <a:cubicBezTo>
                    <a:pt x="1140" y="362150"/>
                    <a:pt x="6964" y="333394"/>
                    <a:pt x="15336" y="305003"/>
                  </a:cubicBezTo>
                  <a:cubicBezTo>
                    <a:pt x="37358" y="229109"/>
                    <a:pt x="76305" y="162862"/>
                    <a:pt x="131633" y="106625"/>
                  </a:cubicBezTo>
                  <a:cubicBezTo>
                    <a:pt x="170580" y="67131"/>
                    <a:pt x="214806" y="34917"/>
                    <a:pt x="266129" y="13260"/>
                  </a:cubicBezTo>
                  <a:cubicBezTo>
                    <a:pt x="286877" y="4524"/>
                    <a:pt x="308899" y="-26"/>
                    <a:pt x="331649" y="3068"/>
                  </a:cubicBezTo>
                  <a:cubicBezTo>
                    <a:pt x="351122" y="5616"/>
                    <a:pt x="365500" y="15080"/>
                    <a:pt x="374782" y="33098"/>
                  </a:cubicBezTo>
                  <a:cubicBezTo>
                    <a:pt x="431748" y="143570"/>
                    <a:pt x="489077" y="253861"/>
                    <a:pt x="546224" y="364334"/>
                  </a:cubicBezTo>
                  <a:cubicBezTo>
                    <a:pt x="552412" y="376346"/>
                    <a:pt x="560966" y="386174"/>
                    <a:pt x="573524" y="391998"/>
                  </a:cubicBezTo>
                  <a:cubicBezTo>
                    <a:pt x="584262" y="396912"/>
                    <a:pt x="590814" y="394546"/>
                    <a:pt x="596092" y="384172"/>
                  </a:cubicBezTo>
                  <a:cubicBezTo>
                    <a:pt x="655241" y="270787"/>
                    <a:pt x="714390" y="157220"/>
                    <a:pt x="773540" y="43835"/>
                  </a:cubicBezTo>
                  <a:cubicBezTo>
                    <a:pt x="780456" y="30550"/>
                    <a:pt x="788463" y="17810"/>
                    <a:pt x="801385" y="9438"/>
                  </a:cubicBezTo>
                  <a:cubicBezTo>
                    <a:pt x="817219" y="-754"/>
                    <a:pt x="834509" y="-1482"/>
                    <a:pt x="852345" y="1612"/>
                  </a:cubicBezTo>
                  <a:cubicBezTo>
                    <a:pt x="874730" y="5616"/>
                    <a:pt x="894932" y="15262"/>
                    <a:pt x="914588" y="26182"/>
                  </a:cubicBezTo>
                  <a:cubicBezTo>
                    <a:pt x="1025061" y="86969"/>
                    <a:pt x="1098224" y="178696"/>
                    <a:pt x="1136444" y="298451"/>
                  </a:cubicBezTo>
                  <a:cubicBezTo>
                    <a:pt x="1146089" y="328662"/>
                    <a:pt x="1151549" y="359602"/>
                    <a:pt x="1153915" y="391270"/>
                  </a:cubicBezTo>
                  <a:cubicBezTo>
                    <a:pt x="1155189" y="408923"/>
                    <a:pt x="1149001" y="416749"/>
                    <a:pt x="1130984" y="418751"/>
                  </a:cubicBezTo>
                  <a:cubicBezTo>
                    <a:pt x="1108962" y="421117"/>
                    <a:pt x="1086758" y="422937"/>
                    <a:pt x="1064736" y="424393"/>
                  </a:cubicBezTo>
                  <a:cubicBezTo>
                    <a:pt x="991391" y="428943"/>
                    <a:pt x="918046" y="434221"/>
                    <a:pt x="844701" y="437133"/>
                  </a:cubicBezTo>
                  <a:cubicBezTo>
                    <a:pt x="755522" y="440591"/>
                    <a:pt x="666343" y="442229"/>
                    <a:pt x="582806" y="444413"/>
                  </a:cubicBezTo>
                  <a:close/>
                </a:path>
              </a:pathLst>
            </a:custGeom>
            <a:grpFill/>
            <a:ln w="1816" cap="flat">
              <a:noFill/>
              <a:prstDash val="solid"/>
              <a:miter/>
            </a:ln>
          </p:spPr>
          <p:txBody>
            <a:bodyPr rtlCol="0" anchor="ctr"/>
            <a:lstStyle/>
            <a:p>
              <a:endParaRPr lang="en-US"/>
            </a:p>
          </p:txBody>
        </p:sp>
        <p:sp>
          <p:nvSpPr>
            <p:cNvPr id="32" name="Freeform: Shape 187">
              <a:extLst>
                <a:ext uri="{FF2B5EF4-FFF2-40B4-BE49-F238E27FC236}">
                  <a16:creationId xmlns:a16="http://schemas.microsoft.com/office/drawing/2014/main" id="{8005C422-78CC-4B99-80E4-4BA6FB19D590}"/>
                </a:ext>
              </a:extLst>
            </p:cNvPr>
            <p:cNvSpPr/>
            <p:nvPr/>
          </p:nvSpPr>
          <p:spPr>
            <a:xfrm>
              <a:off x="3190823" y="6353425"/>
              <a:ext cx="703986" cy="396758"/>
            </a:xfrm>
            <a:custGeom>
              <a:avLst/>
              <a:gdLst>
                <a:gd name="connsiteX0" fmla="*/ 680998 w 703986"/>
                <a:gd name="connsiteY0" fmla="*/ 303284 h 396758"/>
                <a:gd name="connsiteX1" fmla="*/ 679724 w 703986"/>
                <a:gd name="connsiteY1" fmla="*/ 328763 h 396758"/>
                <a:gd name="connsiteX2" fmla="*/ 632222 w 703986"/>
                <a:gd name="connsiteY2" fmla="*/ 367529 h 396758"/>
                <a:gd name="connsiteX3" fmla="*/ 576895 w 703986"/>
                <a:gd name="connsiteY3" fmla="*/ 371351 h 396758"/>
                <a:gd name="connsiteX4" fmla="*/ 417464 w 703986"/>
                <a:gd name="connsiteY4" fmla="*/ 373717 h 396758"/>
                <a:gd name="connsiteX5" fmla="*/ 214173 w 703986"/>
                <a:gd name="connsiteY5" fmla="*/ 393191 h 396758"/>
                <a:gd name="connsiteX6" fmla="*/ 127724 w 703986"/>
                <a:gd name="connsiteY6" fmla="*/ 394283 h 396758"/>
                <a:gd name="connsiteX7" fmla="*/ 17069 w 703986"/>
                <a:gd name="connsiteY7" fmla="*/ 305104 h 396758"/>
                <a:gd name="connsiteX8" fmla="*/ 143 w 703986"/>
                <a:gd name="connsiteY8" fmla="*/ 208463 h 396758"/>
                <a:gd name="connsiteX9" fmla="*/ 14339 w 703986"/>
                <a:gd name="connsiteY9" fmla="*/ 97444 h 396758"/>
                <a:gd name="connsiteX10" fmla="*/ 59293 w 703986"/>
                <a:gd name="connsiteY10" fmla="*/ 26647 h 396758"/>
                <a:gd name="connsiteX11" fmla="*/ 143922 w 703986"/>
                <a:gd name="connsiteY11" fmla="*/ 75 h 396758"/>
                <a:gd name="connsiteX12" fmla="*/ 238924 w 703986"/>
                <a:gd name="connsiteY12" fmla="*/ 5353 h 396758"/>
                <a:gd name="connsiteX13" fmla="*/ 380883 w 703986"/>
                <a:gd name="connsiteY13" fmla="*/ 15181 h 396758"/>
                <a:gd name="connsiteX14" fmla="*/ 618936 w 703986"/>
                <a:gd name="connsiteY14" fmla="*/ 31925 h 396758"/>
                <a:gd name="connsiteX15" fmla="*/ 638410 w 703986"/>
                <a:gd name="connsiteY15" fmla="*/ 33199 h 396758"/>
                <a:gd name="connsiteX16" fmla="*/ 672990 w 703986"/>
                <a:gd name="connsiteY16" fmla="*/ 57768 h 396758"/>
                <a:gd name="connsiteX17" fmla="*/ 693555 w 703986"/>
                <a:gd name="connsiteY17" fmla="*/ 121468 h 396758"/>
                <a:gd name="connsiteX18" fmla="*/ 703201 w 703986"/>
                <a:gd name="connsiteY18" fmla="*/ 231395 h 396758"/>
                <a:gd name="connsiteX19" fmla="*/ 703201 w 703986"/>
                <a:gd name="connsiteY19" fmla="*/ 233032 h 396758"/>
                <a:gd name="connsiteX20" fmla="*/ 668258 w 703986"/>
                <a:gd name="connsiteY20" fmla="*/ 269978 h 396758"/>
                <a:gd name="connsiteX21" fmla="*/ 539221 w 703986"/>
                <a:gd name="connsiteY21" fmla="*/ 282172 h 396758"/>
                <a:gd name="connsiteX22" fmla="*/ 348487 w 703986"/>
                <a:gd name="connsiteY22" fmla="*/ 300190 h 396758"/>
                <a:gd name="connsiteX23" fmla="*/ 183415 w 703986"/>
                <a:gd name="connsiteY23" fmla="*/ 315296 h 396758"/>
                <a:gd name="connsiteX24" fmla="*/ 127542 w 703986"/>
                <a:gd name="connsiteY24" fmla="*/ 308016 h 396758"/>
                <a:gd name="connsiteX25" fmla="*/ 82224 w 703986"/>
                <a:gd name="connsiteY25" fmla="*/ 244680 h 396758"/>
                <a:gd name="connsiteX26" fmla="*/ 84590 w 703986"/>
                <a:gd name="connsiteY26" fmla="*/ 182983 h 396758"/>
                <a:gd name="connsiteX27" fmla="*/ 92780 w 703986"/>
                <a:gd name="connsiteY27" fmla="*/ 140213 h 396758"/>
                <a:gd name="connsiteX28" fmla="*/ 93872 w 703986"/>
                <a:gd name="connsiteY28" fmla="*/ 136574 h 396758"/>
                <a:gd name="connsiteX29" fmla="*/ 114256 w 703986"/>
                <a:gd name="connsiteY29" fmla="*/ 139486 h 396758"/>
                <a:gd name="connsiteX30" fmla="*/ 116804 w 703986"/>
                <a:gd name="connsiteY30" fmla="*/ 144217 h 396758"/>
                <a:gd name="connsiteX31" fmla="*/ 126086 w 703986"/>
                <a:gd name="connsiteY31" fmla="*/ 186077 h 396758"/>
                <a:gd name="connsiteX32" fmla="*/ 136460 w 703986"/>
                <a:gd name="connsiteY32" fmla="*/ 204277 h 396758"/>
                <a:gd name="connsiteX33" fmla="*/ 193425 w 703986"/>
                <a:gd name="connsiteY33" fmla="*/ 207371 h 396758"/>
                <a:gd name="connsiteX34" fmla="*/ 216357 w 703986"/>
                <a:gd name="connsiteY34" fmla="*/ 152043 h 396758"/>
                <a:gd name="connsiteX35" fmla="*/ 192697 w 703986"/>
                <a:gd name="connsiteY35" fmla="*/ 83430 h 396758"/>
                <a:gd name="connsiteX36" fmla="*/ 90778 w 703986"/>
                <a:gd name="connsiteY36" fmla="*/ 75240 h 396758"/>
                <a:gd name="connsiteX37" fmla="*/ 52559 w 703986"/>
                <a:gd name="connsiteY37" fmla="*/ 137484 h 396758"/>
                <a:gd name="connsiteX38" fmla="*/ 49101 w 703986"/>
                <a:gd name="connsiteY38" fmla="*/ 258512 h 396758"/>
                <a:gd name="connsiteX39" fmla="*/ 127360 w 703986"/>
                <a:gd name="connsiteY39" fmla="*/ 344415 h 396758"/>
                <a:gd name="connsiteX40" fmla="*/ 183051 w 703986"/>
                <a:gd name="connsiteY40" fmla="*/ 347327 h 396758"/>
                <a:gd name="connsiteX41" fmla="*/ 266406 w 703986"/>
                <a:gd name="connsiteY41" fmla="*/ 339683 h 396758"/>
                <a:gd name="connsiteX42" fmla="*/ 431478 w 703986"/>
                <a:gd name="connsiteY42" fmla="*/ 324759 h 396758"/>
                <a:gd name="connsiteX43" fmla="*/ 625852 w 703986"/>
                <a:gd name="connsiteY43" fmla="*/ 307288 h 396758"/>
                <a:gd name="connsiteX44" fmla="*/ 670988 w 703986"/>
                <a:gd name="connsiteY44" fmla="*/ 303102 h 396758"/>
                <a:gd name="connsiteX45" fmla="*/ 680998 w 703986"/>
                <a:gd name="connsiteY45" fmla="*/ 303284 h 3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986" h="396758">
                  <a:moveTo>
                    <a:pt x="680998" y="303284"/>
                  </a:moveTo>
                  <a:cubicBezTo>
                    <a:pt x="683910" y="312202"/>
                    <a:pt x="683000" y="320755"/>
                    <a:pt x="679724" y="328763"/>
                  </a:cubicBezTo>
                  <a:cubicBezTo>
                    <a:pt x="670988" y="350057"/>
                    <a:pt x="653880" y="361887"/>
                    <a:pt x="632222" y="367529"/>
                  </a:cubicBezTo>
                  <a:cubicBezTo>
                    <a:pt x="614022" y="372261"/>
                    <a:pt x="595459" y="371169"/>
                    <a:pt x="576895" y="371351"/>
                  </a:cubicBezTo>
                  <a:cubicBezTo>
                    <a:pt x="523751" y="371897"/>
                    <a:pt x="470608" y="371715"/>
                    <a:pt x="417464" y="373717"/>
                  </a:cubicBezTo>
                  <a:cubicBezTo>
                    <a:pt x="349397" y="376265"/>
                    <a:pt x="281694" y="384455"/>
                    <a:pt x="214173" y="393191"/>
                  </a:cubicBezTo>
                  <a:cubicBezTo>
                    <a:pt x="185417" y="396831"/>
                    <a:pt x="156661" y="398469"/>
                    <a:pt x="127724" y="394283"/>
                  </a:cubicBezTo>
                  <a:cubicBezTo>
                    <a:pt x="73124" y="386457"/>
                    <a:pt x="36907" y="356063"/>
                    <a:pt x="17069" y="305104"/>
                  </a:cubicBezTo>
                  <a:cubicBezTo>
                    <a:pt x="5057" y="273982"/>
                    <a:pt x="871" y="241404"/>
                    <a:pt x="143" y="208463"/>
                  </a:cubicBezTo>
                  <a:cubicBezTo>
                    <a:pt x="-767" y="170789"/>
                    <a:pt x="2509" y="133480"/>
                    <a:pt x="14339" y="97444"/>
                  </a:cubicBezTo>
                  <a:cubicBezTo>
                    <a:pt x="23257" y="70144"/>
                    <a:pt x="36725" y="45393"/>
                    <a:pt x="59293" y="26647"/>
                  </a:cubicBezTo>
                  <a:cubicBezTo>
                    <a:pt x="83862" y="6445"/>
                    <a:pt x="112982" y="-835"/>
                    <a:pt x="143922" y="75"/>
                  </a:cubicBezTo>
                  <a:cubicBezTo>
                    <a:pt x="175589" y="803"/>
                    <a:pt x="207257" y="3351"/>
                    <a:pt x="238924" y="5353"/>
                  </a:cubicBezTo>
                  <a:cubicBezTo>
                    <a:pt x="286244" y="8447"/>
                    <a:pt x="333563" y="11905"/>
                    <a:pt x="380883" y="15181"/>
                  </a:cubicBezTo>
                  <a:cubicBezTo>
                    <a:pt x="460234" y="20823"/>
                    <a:pt x="539585" y="26465"/>
                    <a:pt x="618936" y="31925"/>
                  </a:cubicBezTo>
                  <a:cubicBezTo>
                    <a:pt x="625488" y="32471"/>
                    <a:pt x="631858" y="33017"/>
                    <a:pt x="638410" y="33199"/>
                  </a:cubicBezTo>
                  <a:cubicBezTo>
                    <a:pt x="655336" y="33745"/>
                    <a:pt x="667348" y="41753"/>
                    <a:pt x="672990" y="57768"/>
                  </a:cubicBezTo>
                  <a:cubicBezTo>
                    <a:pt x="680270" y="78880"/>
                    <a:pt x="688095" y="99992"/>
                    <a:pt x="693555" y="121468"/>
                  </a:cubicBezTo>
                  <a:cubicBezTo>
                    <a:pt x="702655" y="157503"/>
                    <a:pt x="705567" y="194267"/>
                    <a:pt x="703201" y="231395"/>
                  </a:cubicBezTo>
                  <a:cubicBezTo>
                    <a:pt x="703201" y="231941"/>
                    <a:pt x="703201" y="232486"/>
                    <a:pt x="703201" y="233032"/>
                  </a:cubicBezTo>
                  <a:cubicBezTo>
                    <a:pt x="701927" y="257602"/>
                    <a:pt x="692645" y="267612"/>
                    <a:pt x="668258" y="269978"/>
                  </a:cubicBezTo>
                  <a:cubicBezTo>
                    <a:pt x="625306" y="274164"/>
                    <a:pt x="582173" y="278168"/>
                    <a:pt x="539221" y="282172"/>
                  </a:cubicBezTo>
                  <a:cubicBezTo>
                    <a:pt x="475704" y="288178"/>
                    <a:pt x="412005" y="294366"/>
                    <a:pt x="348487" y="300190"/>
                  </a:cubicBezTo>
                  <a:cubicBezTo>
                    <a:pt x="293524" y="305286"/>
                    <a:pt x="238378" y="310382"/>
                    <a:pt x="183415" y="315296"/>
                  </a:cubicBezTo>
                  <a:cubicBezTo>
                    <a:pt x="164487" y="316934"/>
                    <a:pt x="145378" y="315660"/>
                    <a:pt x="127542" y="308016"/>
                  </a:cubicBezTo>
                  <a:cubicBezTo>
                    <a:pt x="99696" y="296186"/>
                    <a:pt x="87138" y="273072"/>
                    <a:pt x="82224" y="244680"/>
                  </a:cubicBezTo>
                  <a:cubicBezTo>
                    <a:pt x="78584" y="223933"/>
                    <a:pt x="80950" y="203549"/>
                    <a:pt x="84590" y="182983"/>
                  </a:cubicBezTo>
                  <a:cubicBezTo>
                    <a:pt x="87138" y="168605"/>
                    <a:pt x="90050" y="154409"/>
                    <a:pt x="92780" y="140213"/>
                  </a:cubicBezTo>
                  <a:cubicBezTo>
                    <a:pt x="92962" y="139122"/>
                    <a:pt x="93508" y="138029"/>
                    <a:pt x="93872" y="136574"/>
                  </a:cubicBezTo>
                  <a:cubicBezTo>
                    <a:pt x="100788" y="137484"/>
                    <a:pt x="107522" y="138212"/>
                    <a:pt x="114256" y="139486"/>
                  </a:cubicBezTo>
                  <a:cubicBezTo>
                    <a:pt x="115348" y="139668"/>
                    <a:pt x="116440" y="142397"/>
                    <a:pt x="116804" y="144217"/>
                  </a:cubicBezTo>
                  <a:cubicBezTo>
                    <a:pt x="119898" y="158231"/>
                    <a:pt x="122082" y="172427"/>
                    <a:pt x="126086" y="186077"/>
                  </a:cubicBezTo>
                  <a:cubicBezTo>
                    <a:pt x="127906" y="192629"/>
                    <a:pt x="132092" y="198999"/>
                    <a:pt x="136460" y="204277"/>
                  </a:cubicBezTo>
                  <a:cubicBezTo>
                    <a:pt x="151747" y="223023"/>
                    <a:pt x="176135" y="224297"/>
                    <a:pt x="193425" y="207371"/>
                  </a:cubicBezTo>
                  <a:cubicBezTo>
                    <a:pt x="208895" y="192265"/>
                    <a:pt x="215993" y="173337"/>
                    <a:pt x="216357" y="152043"/>
                  </a:cubicBezTo>
                  <a:cubicBezTo>
                    <a:pt x="216721" y="126564"/>
                    <a:pt x="208895" y="103450"/>
                    <a:pt x="192697" y="83430"/>
                  </a:cubicBezTo>
                  <a:cubicBezTo>
                    <a:pt x="165943" y="50307"/>
                    <a:pt x="122628" y="46849"/>
                    <a:pt x="90778" y="75240"/>
                  </a:cubicBezTo>
                  <a:cubicBezTo>
                    <a:pt x="71850" y="92166"/>
                    <a:pt x="59839" y="113642"/>
                    <a:pt x="52559" y="137484"/>
                  </a:cubicBezTo>
                  <a:cubicBezTo>
                    <a:pt x="40365" y="177341"/>
                    <a:pt x="37271" y="218109"/>
                    <a:pt x="49101" y="258512"/>
                  </a:cubicBezTo>
                  <a:cubicBezTo>
                    <a:pt x="61113" y="299462"/>
                    <a:pt x="85682" y="330037"/>
                    <a:pt x="127360" y="344415"/>
                  </a:cubicBezTo>
                  <a:cubicBezTo>
                    <a:pt x="145560" y="350785"/>
                    <a:pt x="164305" y="348965"/>
                    <a:pt x="183051" y="347327"/>
                  </a:cubicBezTo>
                  <a:cubicBezTo>
                    <a:pt x="210897" y="344961"/>
                    <a:pt x="238743" y="342231"/>
                    <a:pt x="266406" y="339683"/>
                  </a:cubicBezTo>
                  <a:cubicBezTo>
                    <a:pt x="321370" y="334769"/>
                    <a:pt x="376515" y="329673"/>
                    <a:pt x="431478" y="324759"/>
                  </a:cubicBezTo>
                  <a:cubicBezTo>
                    <a:pt x="496270" y="318936"/>
                    <a:pt x="561061" y="313112"/>
                    <a:pt x="625852" y="307288"/>
                  </a:cubicBezTo>
                  <a:cubicBezTo>
                    <a:pt x="640958" y="306014"/>
                    <a:pt x="655882" y="304376"/>
                    <a:pt x="670988" y="303102"/>
                  </a:cubicBezTo>
                  <a:cubicBezTo>
                    <a:pt x="674446" y="303648"/>
                    <a:pt x="677540" y="303466"/>
                    <a:pt x="680998" y="303284"/>
                  </a:cubicBezTo>
                  <a:close/>
                </a:path>
              </a:pathLst>
            </a:custGeom>
            <a:grpFill/>
            <a:ln w="1816" cap="flat">
              <a:noFill/>
              <a:prstDash val="solid"/>
              <a:miter/>
            </a:ln>
          </p:spPr>
          <p:txBody>
            <a:bodyPr rtlCol="0" anchor="ctr"/>
            <a:lstStyle/>
            <a:p>
              <a:endParaRPr lang="en-US"/>
            </a:p>
          </p:txBody>
        </p:sp>
        <p:sp>
          <p:nvSpPr>
            <p:cNvPr id="33" name="Freeform: Shape 188">
              <a:extLst>
                <a:ext uri="{FF2B5EF4-FFF2-40B4-BE49-F238E27FC236}">
                  <a16:creationId xmlns:a16="http://schemas.microsoft.com/office/drawing/2014/main" id="{7EF56B2D-C034-4C47-BA05-E7827FAD005F}"/>
                </a:ext>
              </a:extLst>
            </p:cNvPr>
            <p:cNvSpPr/>
            <p:nvPr/>
          </p:nvSpPr>
          <p:spPr>
            <a:xfrm>
              <a:off x="3362591" y="4975968"/>
              <a:ext cx="1254875" cy="280289"/>
            </a:xfrm>
            <a:custGeom>
              <a:avLst/>
              <a:gdLst>
                <a:gd name="connsiteX0" fmla="*/ 1254876 w 1254875"/>
                <a:gd name="connsiteY0" fmla="*/ 125751 h 280289"/>
                <a:gd name="connsiteX1" fmla="*/ 1202096 w 1254875"/>
                <a:gd name="connsiteY1" fmla="*/ 139582 h 280289"/>
                <a:gd name="connsiteX2" fmla="*/ 1042666 w 1254875"/>
                <a:gd name="connsiteY2" fmla="*/ 180714 h 280289"/>
                <a:gd name="connsiteX3" fmla="*/ 831003 w 1254875"/>
                <a:gd name="connsiteY3" fmla="*/ 235313 h 280289"/>
                <a:gd name="connsiteX4" fmla="*/ 691046 w 1254875"/>
                <a:gd name="connsiteY4" fmla="*/ 271531 h 280289"/>
                <a:gd name="connsiteX5" fmla="*/ 560736 w 1254875"/>
                <a:gd name="connsiteY5" fmla="*/ 271713 h 280289"/>
                <a:gd name="connsiteX6" fmla="*/ 236051 w 1254875"/>
                <a:gd name="connsiteY6" fmla="*/ 187266 h 280289"/>
                <a:gd name="connsiteX7" fmla="*/ 31850 w 1254875"/>
                <a:gd name="connsiteY7" fmla="*/ 134122 h 280289"/>
                <a:gd name="connsiteX8" fmla="*/ 12012 w 1254875"/>
                <a:gd name="connsiteY8" fmla="*/ 126842 h 280289"/>
                <a:gd name="connsiteX9" fmla="*/ 0 w 1254875"/>
                <a:gd name="connsiteY9" fmla="*/ 117743 h 280289"/>
                <a:gd name="connsiteX10" fmla="*/ 546 w 1254875"/>
                <a:gd name="connsiteY10" fmla="*/ 116105 h 280289"/>
                <a:gd name="connsiteX11" fmla="*/ 23842 w 1254875"/>
                <a:gd name="connsiteY11" fmla="*/ 111555 h 280289"/>
                <a:gd name="connsiteX12" fmla="*/ 331418 w 1254875"/>
                <a:gd name="connsiteY12" fmla="*/ 53315 h 280289"/>
                <a:gd name="connsiteX13" fmla="*/ 516692 w 1254875"/>
                <a:gd name="connsiteY13" fmla="*/ 17280 h 280289"/>
                <a:gd name="connsiteX14" fmla="*/ 596771 w 1254875"/>
                <a:gd name="connsiteY14" fmla="*/ 1992 h 280289"/>
                <a:gd name="connsiteX15" fmla="*/ 677214 w 1254875"/>
                <a:gd name="connsiteY15" fmla="*/ 6178 h 280289"/>
                <a:gd name="connsiteX16" fmla="*/ 893610 w 1254875"/>
                <a:gd name="connsiteY16" fmla="*/ 47491 h 280289"/>
                <a:gd name="connsiteX17" fmla="*/ 1198639 w 1254875"/>
                <a:gd name="connsiteY17" fmla="*/ 106641 h 280289"/>
                <a:gd name="connsiteX18" fmla="*/ 1234674 w 1254875"/>
                <a:gd name="connsiteY18" fmla="*/ 113739 h 280289"/>
                <a:gd name="connsiteX19" fmla="*/ 1254876 w 1254875"/>
                <a:gd name="connsiteY19" fmla="*/ 125751 h 28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4875" h="280289">
                  <a:moveTo>
                    <a:pt x="1254876" y="125751"/>
                  </a:moveTo>
                  <a:cubicBezTo>
                    <a:pt x="1236676" y="130482"/>
                    <a:pt x="1219386" y="135032"/>
                    <a:pt x="1202096" y="139582"/>
                  </a:cubicBezTo>
                  <a:cubicBezTo>
                    <a:pt x="1148953" y="153232"/>
                    <a:pt x="1095810" y="166882"/>
                    <a:pt x="1042666" y="180714"/>
                  </a:cubicBezTo>
                  <a:cubicBezTo>
                    <a:pt x="972051" y="198914"/>
                    <a:pt x="901618" y="217113"/>
                    <a:pt x="831003" y="235313"/>
                  </a:cubicBezTo>
                  <a:cubicBezTo>
                    <a:pt x="784411" y="247325"/>
                    <a:pt x="737638" y="258791"/>
                    <a:pt x="691046" y="271531"/>
                  </a:cubicBezTo>
                  <a:cubicBezTo>
                    <a:pt x="647549" y="283361"/>
                    <a:pt x="604233" y="282997"/>
                    <a:pt x="560736" y="271713"/>
                  </a:cubicBezTo>
                  <a:cubicBezTo>
                    <a:pt x="452629" y="243321"/>
                    <a:pt x="344158" y="215294"/>
                    <a:pt x="236051" y="187266"/>
                  </a:cubicBezTo>
                  <a:cubicBezTo>
                    <a:pt x="167984" y="169612"/>
                    <a:pt x="99917" y="151958"/>
                    <a:pt x="31850" y="134122"/>
                  </a:cubicBezTo>
                  <a:cubicBezTo>
                    <a:pt x="25116" y="132302"/>
                    <a:pt x="18200" y="129936"/>
                    <a:pt x="12012" y="126842"/>
                  </a:cubicBezTo>
                  <a:cubicBezTo>
                    <a:pt x="7644" y="124659"/>
                    <a:pt x="4004" y="120837"/>
                    <a:pt x="0" y="117743"/>
                  </a:cubicBezTo>
                  <a:cubicBezTo>
                    <a:pt x="182" y="117197"/>
                    <a:pt x="364" y="116651"/>
                    <a:pt x="546" y="116105"/>
                  </a:cubicBezTo>
                  <a:cubicBezTo>
                    <a:pt x="8372" y="114649"/>
                    <a:pt x="16016" y="113011"/>
                    <a:pt x="23842" y="111555"/>
                  </a:cubicBezTo>
                  <a:cubicBezTo>
                    <a:pt x="126307" y="92263"/>
                    <a:pt x="228771" y="72971"/>
                    <a:pt x="331418" y="53315"/>
                  </a:cubicBezTo>
                  <a:cubicBezTo>
                    <a:pt x="393298" y="41485"/>
                    <a:pt x="454995" y="29292"/>
                    <a:pt x="516692" y="17280"/>
                  </a:cubicBezTo>
                  <a:cubicBezTo>
                    <a:pt x="543264" y="12184"/>
                    <a:pt x="569836" y="6360"/>
                    <a:pt x="596771" y="1992"/>
                  </a:cubicBezTo>
                  <a:cubicBezTo>
                    <a:pt x="623707" y="-2376"/>
                    <a:pt x="650643" y="1082"/>
                    <a:pt x="677214" y="6178"/>
                  </a:cubicBezTo>
                  <a:cubicBezTo>
                    <a:pt x="749286" y="19828"/>
                    <a:pt x="821539" y="33660"/>
                    <a:pt x="893610" y="47491"/>
                  </a:cubicBezTo>
                  <a:cubicBezTo>
                    <a:pt x="995165" y="67147"/>
                    <a:pt x="1096902" y="86985"/>
                    <a:pt x="1198639" y="106641"/>
                  </a:cubicBezTo>
                  <a:cubicBezTo>
                    <a:pt x="1210650" y="109007"/>
                    <a:pt x="1222662" y="111191"/>
                    <a:pt x="1234674" y="113739"/>
                  </a:cubicBezTo>
                  <a:cubicBezTo>
                    <a:pt x="1242318" y="115559"/>
                    <a:pt x="1249598" y="118653"/>
                    <a:pt x="1254876" y="125751"/>
                  </a:cubicBezTo>
                  <a:close/>
                </a:path>
              </a:pathLst>
            </a:custGeom>
            <a:grpFill/>
            <a:ln w="1816" cap="flat">
              <a:noFill/>
              <a:prstDash val="solid"/>
              <a:miter/>
            </a:ln>
          </p:spPr>
          <p:txBody>
            <a:bodyPr rtlCol="0" anchor="ctr"/>
            <a:lstStyle/>
            <a:p>
              <a:endParaRPr lang="en-US"/>
            </a:p>
          </p:txBody>
        </p:sp>
        <p:sp>
          <p:nvSpPr>
            <p:cNvPr id="34" name="Freeform: Shape 189">
              <a:extLst>
                <a:ext uri="{FF2B5EF4-FFF2-40B4-BE49-F238E27FC236}">
                  <a16:creationId xmlns:a16="http://schemas.microsoft.com/office/drawing/2014/main" id="{17B59446-045A-45AA-88AA-A8B0A0FA416E}"/>
                </a:ext>
              </a:extLst>
            </p:cNvPr>
            <p:cNvSpPr/>
            <p:nvPr/>
          </p:nvSpPr>
          <p:spPr>
            <a:xfrm>
              <a:off x="4143362" y="6353641"/>
              <a:ext cx="641285" cy="328370"/>
            </a:xfrm>
            <a:custGeom>
              <a:avLst/>
              <a:gdLst>
                <a:gd name="connsiteX0" fmla="*/ 0 w 641285"/>
                <a:gd name="connsiteY0" fmla="*/ 33347 h 328370"/>
                <a:gd name="connsiteX1" fmla="*/ 64791 w 641285"/>
                <a:gd name="connsiteY1" fmla="*/ 28979 h 328370"/>
                <a:gd name="connsiteX2" fmla="*/ 309215 w 641285"/>
                <a:gd name="connsiteY2" fmla="*/ 12235 h 328370"/>
                <a:gd name="connsiteX3" fmla="*/ 455723 w 641285"/>
                <a:gd name="connsiteY3" fmla="*/ 2407 h 328370"/>
                <a:gd name="connsiteX4" fmla="*/ 508502 w 641285"/>
                <a:gd name="connsiteY4" fmla="*/ 41 h 328370"/>
                <a:gd name="connsiteX5" fmla="*/ 618611 w 641285"/>
                <a:gd name="connsiteY5" fmla="*/ 74661 h 328370"/>
                <a:gd name="connsiteX6" fmla="*/ 640451 w 641285"/>
                <a:gd name="connsiteY6" fmla="*/ 175669 h 328370"/>
                <a:gd name="connsiteX7" fmla="*/ 628985 w 641285"/>
                <a:gd name="connsiteY7" fmla="*/ 299064 h 328370"/>
                <a:gd name="connsiteX8" fmla="*/ 624253 w 641285"/>
                <a:gd name="connsiteY8" fmla="*/ 312532 h 328370"/>
                <a:gd name="connsiteX9" fmla="*/ 599137 w 641285"/>
                <a:gd name="connsiteY9" fmla="*/ 328366 h 328370"/>
                <a:gd name="connsiteX10" fmla="*/ 562556 w 641285"/>
                <a:gd name="connsiteY10" fmla="*/ 326000 h 328370"/>
                <a:gd name="connsiteX11" fmla="*/ 457543 w 641285"/>
                <a:gd name="connsiteY11" fmla="*/ 315990 h 328370"/>
                <a:gd name="connsiteX12" fmla="*/ 226223 w 641285"/>
                <a:gd name="connsiteY12" fmla="*/ 293422 h 328370"/>
                <a:gd name="connsiteX13" fmla="*/ 45135 w 641285"/>
                <a:gd name="connsiteY13" fmla="*/ 275950 h 328370"/>
                <a:gd name="connsiteX14" fmla="*/ 36036 w 641285"/>
                <a:gd name="connsiteY14" fmla="*/ 274312 h 328370"/>
                <a:gd name="connsiteX15" fmla="*/ 23842 w 641285"/>
                <a:gd name="connsiteY15" fmla="*/ 257022 h 328370"/>
                <a:gd name="connsiteX16" fmla="*/ 910 w 641285"/>
                <a:gd name="connsiteY16" fmla="*/ 37533 h 328370"/>
                <a:gd name="connsiteX17" fmla="*/ 0 w 641285"/>
                <a:gd name="connsiteY17" fmla="*/ 33347 h 32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285" h="328370">
                  <a:moveTo>
                    <a:pt x="0" y="33347"/>
                  </a:moveTo>
                  <a:cubicBezTo>
                    <a:pt x="22022" y="31891"/>
                    <a:pt x="43498" y="30435"/>
                    <a:pt x="64791" y="28979"/>
                  </a:cubicBezTo>
                  <a:cubicBezTo>
                    <a:pt x="146326" y="23337"/>
                    <a:pt x="227680" y="17695"/>
                    <a:pt x="309215" y="12235"/>
                  </a:cubicBezTo>
                  <a:cubicBezTo>
                    <a:pt x="357990" y="8959"/>
                    <a:pt x="406947" y="5501"/>
                    <a:pt x="455723" y="2407"/>
                  </a:cubicBezTo>
                  <a:cubicBezTo>
                    <a:pt x="473195" y="1315"/>
                    <a:pt x="490848" y="405"/>
                    <a:pt x="508502" y="41"/>
                  </a:cubicBezTo>
                  <a:cubicBezTo>
                    <a:pt x="562738" y="-1233"/>
                    <a:pt x="597499" y="26977"/>
                    <a:pt x="618611" y="74661"/>
                  </a:cubicBezTo>
                  <a:cubicBezTo>
                    <a:pt x="632807" y="106874"/>
                    <a:pt x="638267" y="140908"/>
                    <a:pt x="640451" y="175669"/>
                  </a:cubicBezTo>
                  <a:cubicBezTo>
                    <a:pt x="643181" y="217347"/>
                    <a:pt x="639177" y="258479"/>
                    <a:pt x="628985" y="299064"/>
                  </a:cubicBezTo>
                  <a:cubicBezTo>
                    <a:pt x="627893" y="303614"/>
                    <a:pt x="626255" y="308164"/>
                    <a:pt x="624253" y="312532"/>
                  </a:cubicBezTo>
                  <a:cubicBezTo>
                    <a:pt x="619339" y="323088"/>
                    <a:pt x="610603" y="328548"/>
                    <a:pt x="599137" y="328366"/>
                  </a:cubicBezTo>
                  <a:cubicBezTo>
                    <a:pt x="586943" y="328184"/>
                    <a:pt x="574750" y="327092"/>
                    <a:pt x="562556" y="326000"/>
                  </a:cubicBezTo>
                  <a:cubicBezTo>
                    <a:pt x="527430" y="322724"/>
                    <a:pt x="492487" y="319448"/>
                    <a:pt x="457543" y="315990"/>
                  </a:cubicBezTo>
                  <a:cubicBezTo>
                    <a:pt x="380376" y="308528"/>
                    <a:pt x="303391" y="300884"/>
                    <a:pt x="226223" y="293422"/>
                  </a:cubicBezTo>
                  <a:cubicBezTo>
                    <a:pt x="165800" y="287598"/>
                    <a:pt x="105559" y="281774"/>
                    <a:pt x="45135" y="275950"/>
                  </a:cubicBezTo>
                  <a:cubicBezTo>
                    <a:pt x="42042" y="275586"/>
                    <a:pt x="39130" y="275222"/>
                    <a:pt x="36036" y="274312"/>
                  </a:cubicBezTo>
                  <a:cubicBezTo>
                    <a:pt x="26026" y="271582"/>
                    <a:pt x="22932" y="267214"/>
                    <a:pt x="23842" y="257022"/>
                  </a:cubicBezTo>
                  <a:cubicBezTo>
                    <a:pt x="30394" y="182403"/>
                    <a:pt x="22932" y="109240"/>
                    <a:pt x="910" y="37533"/>
                  </a:cubicBezTo>
                  <a:cubicBezTo>
                    <a:pt x="546" y="36259"/>
                    <a:pt x="364" y="35167"/>
                    <a:pt x="0" y="33347"/>
                  </a:cubicBezTo>
                  <a:close/>
                </a:path>
              </a:pathLst>
            </a:custGeom>
            <a:grpFill/>
            <a:ln w="1816" cap="flat">
              <a:noFill/>
              <a:prstDash val="solid"/>
              <a:miter/>
            </a:ln>
          </p:spPr>
          <p:txBody>
            <a:bodyPr rtlCol="0" anchor="ctr"/>
            <a:lstStyle/>
            <a:p>
              <a:endParaRPr lang="en-US"/>
            </a:p>
          </p:txBody>
        </p:sp>
        <p:sp>
          <p:nvSpPr>
            <p:cNvPr id="35" name="Freeform: Shape 190">
              <a:extLst>
                <a:ext uri="{FF2B5EF4-FFF2-40B4-BE49-F238E27FC236}">
                  <a16:creationId xmlns:a16="http://schemas.microsoft.com/office/drawing/2014/main" id="{212B1346-58B8-45A6-9287-8FE8850DAC1A}"/>
                </a:ext>
              </a:extLst>
            </p:cNvPr>
            <p:cNvSpPr/>
            <p:nvPr/>
          </p:nvSpPr>
          <p:spPr>
            <a:xfrm>
              <a:off x="3677083" y="5409841"/>
              <a:ext cx="622645" cy="405092"/>
            </a:xfrm>
            <a:custGeom>
              <a:avLst/>
              <a:gdLst>
                <a:gd name="connsiteX0" fmla="*/ 609329 w 622645"/>
                <a:gd name="connsiteY0" fmla="*/ 0 h 405092"/>
                <a:gd name="connsiteX1" fmla="*/ 622615 w 622645"/>
                <a:gd name="connsiteY1" fmla="*/ 82263 h 405092"/>
                <a:gd name="connsiteX2" fmla="*/ 535802 w 622645"/>
                <a:gd name="connsiteY2" fmla="*/ 310671 h 405092"/>
                <a:gd name="connsiteX3" fmla="*/ 366544 w 622645"/>
                <a:gd name="connsiteY3" fmla="*/ 399668 h 405092"/>
                <a:gd name="connsiteX4" fmla="*/ 186730 w 622645"/>
                <a:gd name="connsiteY4" fmla="*/ 380012 h 405092"/>
                <a:gd name="connsiteX5" fmla="*/ 46409 w 622645"/>
                <a:gd name="connsiteY5" fmla="*/ 255707 h 405092"/>
                <a:gd name="connsiteX6" fmla="*/ 0 w 622645"/>
                <a:gd name="connsiteY6" fmla="*/ 97551 h 405092"/>
                <a:gd name="connsiteX7" fmla="*/ 6734 w 622645"/>
                <a:gd name="connsiteY7" fmla="*/ 17654 h 405092"/>
                <a:gd name="connsiteX8" fmla="*/ 27482 w 622645"/>
                <a:gd name="connsiteY8" fmla="*/ 9646 h 405092"/>
                <a:gd name="connsiteX9" fmla="*/ 108107 w 622645"/>
                <a:gd name="connsiteY9" fmla="*/ 56783 h 405092"/>
                <a:gd name="connsiteX10" fmla="*/ 355988 w 622645"/>
                <a:gd name="connsiteY10" fmla="*/ 97915 h 405092"/>
                <a:gd name="connsiteX11" fmla="*/ 556550 w 622645"/>
                <a:gd name="connsiteY11" fmla="*/ 35672 h 405092"/>
                <a:gd name="connsiteX12" fmla="*/ 602959 w 622645"/>
                <a:gd name="connsiteY12" fmla="*/ 4914 h 405092"/>
                <a:gd name="connsiteX13" fmla="*/ 609329 w 622645"/>
                <a:gd name="connsiteY13" fmla="*/ 0 h 40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2645" h="405092">
                  <a:moveTo>
                    <a:pt x="609329" y="0"/>
                  </a:moveTo>
                  <a:cubicBezTo>
                    <a:pt x="617883" y="27482"/>
                    <a:pt x="622251" y="54599"/>
                    <a:pt x="622615" y="82263"/>
                  </a:cubicBezTo>
                  <a:cubicBezTo>
                    <a:pt x="623707" y="169804"/>
                    <a:pt x="595861" y="246607"/>
                    <a:pt x="535802" y="310671"/>
                  </a:cubicBezTo>
                  <a:cubicBezTo>
                    <a:pt x="489756" y="359628"/>
                    <a:pt x="432427" y="387838"/>
                    <a:pt x="366544" y="399668"/>
                  </a:cubicBezTo>
                  <a:cubicBezTo>
                    <a:pt x="304665" y="410769"/>
                    <a:pt x="244423" y="405127"/>
                    <a:pt x="186730" y="380012"/>
                  </a:cubicBezTo>
                  <a:cubicBezTo>
                    <a:pt x="126489" y="353986"/>
                    <a:pt x="80443" y="311217"/>
                    <a:pt x="46409" y="255707"/>
                  </a:cubicBezTo>
                  <a:cubicBezTo>
                    <a:pt x="16744" y="207296"/>
                    <a:pt x="0" y="154516"/>
                    <a:pt x="0" y="97551"/>
                  </a:cubicBezTo>
                  <a:cubicBezTo>
                    <a:pt x="0" y="70979"/>
                    <a:pt x="3640" y="44226"/>
                    <a:pt x="6734" y="17654"/>
                  </a:cubicBezTo>
                  <a:cubicBezTo>
                    <a:pt x="8190" y="4550"/>
                    <a:pt x="16562" y="1638"/>
                    <a:pt x="27482" y="9646"/>
                  </a:cubicBezTo>
                  <a:cubicBezTo>
                    <a:pt x="52779" y="28210"/>
                    <a:pt x="79533" y="44044"/>
                    <a:pt x="108107" y="56783"/>
                  </a:cubicBezTo>
                  <a:cubicBezTo>
                    <a:pt x="187094" y="92273"/>
                    <a:pt x="269903" y="105377"/>
                    <a:pt x="355988" y="97915"/>
                  </a:cubicBezTo>
                  <a:cubicBezTo>
                    <a:pt x="427331" y="91727"/>
                    <a:pt x="494488" y="71707"/>
                    <a:pt x="556550" y="35672"/>
                  </a:cubicBezTo>
                  <a:cubicBezTo>
                    <a:pt x="572566" y="26390"/>
                    <a:pt x="587489" y="15288"/>
                    <a:pt x="602959" y="4914"/>
                  </a:cubicBezTo>
                  <a:cubicBezTo>
                    <a:pt x="604779" y="3640"/>
                    <a:pt x="606781" y="2002"/>
                    <a:pt x="609329" y="0"/>
                  </a:cubicBezTo>
                  <a:close/>
                </a:path>
              </a:pathLst>
            </a:custGeom>
            <a:grpFill/>
            <a:ln w="1816" cap="flat">
              <a:noFill/>
              <a:prstDash val="solid"/>
              <a:miter/>
            </a:ln>
          </p:spPr>
          <p:txBody>
            <a:bodyPr rtlCol="0" anchor="ctr"/>
            <a:lstStyle/>
            <a:p>
              <a:endParaRPr lang="en-US" dirty="0"/>
            </a:p>
          </p:txBody>
        </p:sp>
        <p:sp>
          <p:nvSpPr>
            <p:cNvPr id="36" name="Freeform: Shape 191">
              <a:extLst>
                <a:ext uri="{FF2B5EF4-FFF2-40B4-BE49-F238E27FC236}">
                  <a16:creationId xmlns:a16="http://schemas.microsoft.com/office/drawing/2014/main" id="{EBEB69B3-CE62-498C-A5B7-D3258147D9DA}"/>
                </a:ext>
              </a:extLst>
            </p:cNvPr>
            <p:cNvSpPr/>
            <p:nvPr/>
          </p:nvSpPr>
          <p:spPr>
            <a:xfrm>
              <a:off x="3662159" y="5201089"/>
              <a:ext cx="650824" cy="284358"/>
            </a:xfrm>
            <a:custGeom>
              <a:avLst/>
              <a:gdLst>
                <a:gd name="connsiteX0" fmla="*/ 0 w 650824"/>
                <a:gd name="connsiteY0" fmla="*/ 0 h 284358"/>
                <a:gd name="connsiteX1" fmla="*/ 41860 w 650824"/>
                <a:gd name="connsiteY1" fmla="*/ 11648 h 284358"/>
                <a:gd name="connsiteX2" fmla="*/ 220400 w 650824"/>
                <a:gd name="connsiteY2" fmla="*/ 61333 h 284358"/>
                <a:gd name="connsiteX3" fmla="*/ 291743 w 650824"/>
                <a:gd name="connsiteY3" fmla="*/ 80625 h 284358"/>
                <a:gd name="connsiteX4" fmla="*/ 379648 w 650824"/>
                <a:gd name="connsiteY4" fmla="*/ 76803 h 284358"/>
                <a:gd name="connsiteX5" fmla="*/ 615517 w 650824"/>
                <a:gd name="connsiteY5" fmla="*/ 13286 h 284358"/>
                <a:gd name="connsiteX6" fmla="*/ 644091 w 650824"/>
                <a:gd name="connsiteY6" fmla="*/ 6734 h 284358"/>
                <a:gd name="connsiteX7" fmla="*/ 650825 w 650824"/>
                <a:gd name="connsiteY7" fmla="*/ 5460 h 284358"/>
                <a:gd name="connsiteX8" fmla="*/ 649915 w 650824"/>
                <a:gd name="connsiteY8" fmla="*/ 25480 h 284358"/>
                <a:gd name="connsiteX9" fmla="*/ 643181 w 650824"/>
                <a:gd name="connsiteY9" fmla="*/ 133769 h 284358"/>
                <a:gd name="connsiteX10" fmla="*/ 605871 w 650824"/>
                <a:gd name="connsiteY10" fmla="*/ 197468 h 284358"/>
                <a:gd name="connsiteX11" fmla="*/ 494852 w 650824"/>
                <a:gd name="connsiteY11" fmla="*/ 255161 h 284358"/>
                <a:gd name="connsiteX12" fmla="*/ 301935 w 650824"/>
                <a:gd name="connsiteY12" fmla="*/ 283735 h 284358"/>
                <a:gd name="connsiteX13" fmla="*/ 59877 w 650824"/>
                <a:gd name="connsiteY13" fmla="*/ 206932 h 284358"/>
                <a:gd name="connsiteX14" fmla="*/ 17472 w 650824"/>
                <a:gd name="connsiteY14" fmla="*/ 156700 h 284358"/>
                <a:gd name="connsiteX15" fmla="*/ 11102 w 650824"/>
                <a:gd name="connsiteY15" fmla="*/ 123577 h 284358"/>
                <a:gd name="connsiteX16" fmla="*/ 182 w 650824"/>
                <a:gd name="connsiteY16" fmla="*/ 7098 h 284358"/>
                <a:gd name="connsiteX17" fmla="*/ 0 w 650824"/>
                <a:gd name="connsiteY17" fmla="*/ 0 h 28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0824" h="284358">
                  <a:moveTo>
                    <a:pt x="0" y="0"/>
                  </a:moveTo>
                  <a:cubicBezTo>
                    <a:pt x="14378" y="4004"/>
                    <a:pt x="28210" y="7644"/>
                    <a:pt x="41860" y="11648"/>
                  </a:cubicBezTo>
                  <a:cubicBezTo>
                    <a:pt x="101373" y="28210"/>
                    <a:pt x="160886" y="44771"/>
                    <a:pt x="220400" y="61333"/>
                  </a:cubicBezTo>
                  <a:cubicBezTo>
                    <a:pt x="244241" y="67885"/>
                    <a:pt x="268083" y="74073"/>
                    <a:pt x="291743" y="80625"/>
                  </a:cubicBezTo>
                  <a:cubicBezTo>
                    <a:pt x="321408" y="88633"/>
                    <a:pt x="350164" y="86085"/>
                    <a:pt x="379648" y="76803"/>
                  </a:cubicBezTo>
                  <a:cubicBezTo>
                    <a:pt x="457361" y="52233"/>
                    <a:pt x="536166" y="31850"/>
                    <a:pt x="615517" y="13286"/>
                  </a:cubicBezTo>
                  <a:cubicBezTo>
                    <a:pt x="624981" y="11102"/>
                    <a:pt x="634445" y="8918"/>
                    <a:pt x="644091" y="6734"/>
                  </a:cubicBezTo>
                  <a:cubicBezTo>
                    <a:pt x="646093" y="6188"/>
                    <a:pt x="648095" y="6006"/>
                    <a:pt x="650825" y="5460"/>
                  </a:cubicBezTo>
                  <a:cubicBezTo>
                    <a:pt x="650461" y="12558"/>
                    <a:pt x="650279" y="19110"/>
                    <a:pt x="649915" y="25480"/>
                  </a:cubicBezTo>
                  <a:cubicBezTo>
                    <a:pt x="647731" y="61515"/>
                    <a:pt x="646093" y="97733"/>
                    <a:pt x="643181" y="133769"/>
                  </a:cubicBezTo>
                  <a:cubicBezTo>
                    <a:pt x="640997" y="160704"/>
                    <a:pt x="627893" y="181816"/>
                    <a:pt x="605871" y="197468"/>
                  </a:cubicBezTo>
                  <a:cubicBezTo>
                    <a:pt x="571474" y="221856"/>
                    <a:pt x="534346" y="240965"/>
                    <a:pt x="494852" y="255161"/>
                  </a:cubicBezTo>
                  <a:cubicBezTo>
                    <a:pt x="432427" y="277365"/>
                    <a:pt x="368182" y="287011"/>
                    <a:pt x="301935" y="283735"/>
                  </a:cubicBezTo>
                  <a:cubicBezTo>
                    <a:pt x="214576" y="279367"/>
                    <a:pt x="133405" y="254979"/>
                    <a:pt x="59877" y="206932"/>
                  </a:cubicBezTo>
                  <a:cubicBezTo>
                    <a:pt x="40768" y="194374"/>
                    <a:pt x="24388" y="179086"/>
                    <a:pt x="17472" y="156700"/>
                  </a:cubicBezTo>
                  <a:cubicBezTo>
                    <a:pt x="14196" y="145962"/>
                    <a:pt x="12376" y="134679"/>
                    <a:pt x="11102" y="123577"/>
                  </a:cubicBezTo>
                  <a:cubicBezTo>
                    <a:pt x="7098" y="84811"/>
                    <a:pt x="3822" y="45863"/>
                    <a:pt x="182" y="7098"/>
                  </a:cubicBezTo>
                  <a:cubicBezTo>
                    <a:pt x="182" y="4732"/>
                    <a:pt x="182" y="2548"/>
                    <a:pt x="0" y="0"/>
                  </a:cubicBezTo>
                  <a:close/>
                </a:path>
              </a:pathLst>
            </a:custGeom>
            <a:grpFill/>
            <a:ln w="1816" cap="flat">
              <a:noFill/>
              <a:prstDash val="solid"/>
              <a:miter/>
            </a:ln>
          </p:spPr>
          <p:txBody>
            <a:bodyPr rtlCol="0" anchor="ctr"/>
            <a:lstStyle/>
            <a:p>
              <a:endParaRPr lang="en-US"/>
            </a:p>
          </p:txBody>
        </p:sp>
        <p:sp>
          <p:nvSpPr>
            <p:cNvPr id="37" name="Freeform: Shape 192">
              <a:extLst>
                <a:ext uri="{FF2B5EF4-FFF2-40B4-BE49-F238E27FC236}">
                  <a16:creationId xmlns:a16="http://schemas.microsoft.com/office/drawing/2014/main" id="{F47C33E3-670D-4709-A41A-832418E3EB71}"/>
                </a:ext>
              </a:extLst>
            </p:cNvPr>
            <p:cNvSpPr/>
            <p:nvPr/>
          </p:nvSpPr>
          <p:spPr>
            <a:xfrm>
              <a:off x="3881649" y="6385532"/>
              <a:ext cx="265120" cy="327131"/>
            </a:xfrm>
            <a:custGeom>
              <a:avLst/>
              <a:gdLst>
                <a:gd name="connsiteX0" fmla="*/ 5824 w 265120"/>
                <a:gd name="connsiteY0" fmla="*/ 326868 h 327131"/>
                <a:gd name="connsiteX1" fmla="*/ 0 w 265120"/>
                <a:gd name="connsiteY1" fmla="*/ 0 h 327131"/>
                <a:gd name="connsiteX2" fmla="*/ 33306 w 265120"/>
                <a:gd name="connsiteY2" fmla="*/ 0 h 327131"/>
                <a:gd name="connsiteX3" fmla="*/ 209480 w 265120"/>
                <a:gd name="connsiteY3" fmla="*/ 182 h 327131"/>
                <a:gd name="connsiteX4" fmla="*/ 239873 w 265120"/>
                <a:gd name="connsiteY4" fmla="*/ 22022 h 327131"/>
                <a:gd name="connsiteX5" fmla="*/ 258983 w 265120"/>
                <a:gd name="connsiteY5" fmla="*/ 95185 h 327131"/>
                <a:gd name="connsiteX6" fmla="*/ 250429 w 265120"/>
                <a:gd name="connsiteY6" fmla="*/ 282279 h 327131"/>
                <a:gd name="connsiteX7" fmla="*/ 240965 w 265120"/>
                <a:gd name="connsiteY7" fmla="*/ 313037 h 327131"/>
                <a:gd name="connsiteX8" fmla="*/ 220946 w 265120"/>
                <a:gd name="connsiteY8" fmla="*/ 327050 h 327131"/>
                <a:gd name="connsiteX9" fmla="*/ 181270 w 265120"/>
                <a:gd name="connsiteY9" fmla="*/ 327050 h 327131"/>
                <a:gd name="connsiteX10" fmla="*/ 13650 w 265120"/>
                <a:gd name="connsiteY10" fmla="*/ 326686 h 327131"/>
                <a:gd name="connsiteX11" fmla="*/ 5824 w 265120"/>
                <a:gd name="connsiteY11" fmla="*/ 326868 h 32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120" h="327131">
                  <a:moveTo>
                    <a:pt x="5824" y="326868"/>
                  </a:moveTo>
                  <a:cubicBezTo>
                    <a:pt x="48411" y="217124"/>
                    <a:pt x="46955" y="108835"/>
                    <a:pt x="0" y="0"/>
                  </a:cubicBezTo>
                  <a:cubicBezTo>
                    <a:pt x="11648" y="0"/>
                    <a:pt x="22386" y="0"/>
                    <a:pt x="33306" y="0"/>
                  </a:cubicBezTo>
                  <a:cubicBezTo>
                    <a:pt x="92091" y="0"/>
                    <a:pt x="150694" y="0"/>
                    <a:pt x="209480" y="182"/>
                  </a:cubicBezTo>
                  <a:cubicBezTo>
                    <a:pt x="226223" y="182"/>
                    <a:pt x="233685" y="5642"/>
                    <a:pt x="239873" y="22022"/>
                  </a:cubicBezTo>
                  <a:cubicBezTo>
                    <a:pt x="248791" y="45681"/>
                    <a:pt x="254797" y="70251"/>
                    <a:pt x="258983" y="95185"/>
                  </a:cubicBezTo>
                  <a:cubicBezTo>
                    <a:pt x="269357" y="158156"/>
                    <a:pt x="266627" y="220581"/>
                    <a:pt x="250429" y="282279"/>
                  </a:cubicBezTo>
                  <a:cubicBezTo>
                    <a:pt x="247699" y="292653"/>
                    <a:pt x="244241" y="302845"/>
                    <a:pt x="240965" y="313037"/>
                  </a:cubicBezTo>
                  <a:cubicBezTo>
                    <a:pt x="237871" y="322682"/>
                    <a:pt x="230591" y="327050"/>
                    <a:pt x="220946" y="327050"/>
                  </a:cubicBezTo>
                  <a:cubicBezTo>
                    <a:pt x="207660" y="327232"/>
                    <a:pt x="194556" y="327050"/>
                    <a:pt x="181270" y="327050"/>
                  </a:cubicBezTo>
                  <a:cubicBezTo>
                    <a:pt x="125397" y="326868"/>
                    <a:pt x="69523" y="326868"/>
                    <a:pt x="13650" y="326686"/>
                  </a:cubicBezTo>
                  <a:cubicBezTo>
                    <a:pt x="11284" y="326868"/>
                    <a:pt x="8918" y="326868"/>
                    <a:pt x="5824" y="326868"/>
                  </a:cubicBezTo>
                  <a:close/>
                </a:path>
              </a:pathLst>
            </a:custGeom>
            <a:grpFill/>
            <a:ln w="1816" cap="flat">
              <a:noFill/>
              <a:prstDash val="solid"/>
              <a:miter/>
            </a:ln>
          </p:spPr>
          <p:txBody>
            <a:bodyPr rtlCol="0" anchor="ctr"/>
            <a:lstStyle/>
            <a:p>
              <a:endParaRPr lang="en-US"/>
            </a:p>
          </p:txBody>
        </p:sp>
        <p:sp>
          <p:nvSpPr>
            <p:cNvPr id="38" name="Freeform: Shape 193">
              <a:extLst>
                <a:ext uri="{FF2B5EF4-FFF2-40B4-BE49-F238E27FC236}">
                  <a16:creationId xmlns:a16="http://schemas.microsoft.com/office/drawing/2014/main" id="{50FDEEA3-E336-46EF-9D3B-85B4CCFE4914}"/>
                </a:ext>
              </a:extLst>
            </p:cNvPr>
            <p:cNvSpPr/>
            <p:nvPr/>
          </p:nvSpPr>
          <p:spPr>
            <a:xfrm>
              <a:off x="3912543" y="5838078"/>
              <a:ext cx="150444" cy="427712"/>
            </a:xfrm>
            <a:custGeom>
              <a:avLst/>
              <a:gdLst>
                <a:gd name="connsiteX0" fmla="*/ 75575 w 150444"/>
                <a:gd name="connsiteY0" fmla="*/ 368 h 427712"/>
                <a:gd name="connsiteX1" fmla="*/ 103602 w 150444"/>
                <a:gd name="connsiteY1" fmla="*/ 368 h 427712"/>
                <a:gd name="connsiteX2" fmla="*/ 145098 w 150444"/>
                <a:gd name="connsiteY2" fmla="*/ 28760 h 427712"/>
                <a:gd name="connsiteX3" fmla="*/ 117434 w 150444"/>
                <a:gd name="connsiteY3" fmla="*/ 85179 h 427712"/>
                <a:gd name="connsiteX4" fmla="*/ 103056 w 150444"/>
                <a:gd name="connsiteY4" fmla="*/ 103561 h 427712"/>
                <a:gd name="connsiteX5" fmla="*/ 122530 w 150444"/>
                <a:gd name="connsiteY5" fmla="*/ 194196 h 427712"/>
                <a:gd name="connsiteX6" fmla="*/ 139638 w 150444"/>
                <a:gd name="connsiteY6" fmla="*/ 226045 h 427712"/>
                <a:gd name="connsiteX7" fmla="*/ 141822 w 150444"/>
                <a:gd name="connsiteY7" fmla="*/ 307399 h 427712"/>
                <a:gd name="connsiteX8" fmla="*/ 93956 w 150444"/>
                <a:gd name="connsiteY8" fmla="*/ 409681 h 427712"/>
                <a:gd name="connsiteX9" fmla="*/ 77941 w 150444"/>
                <a:gd name="connsiteY9" fmla="*/ 426243 h 427712"/>
                <a:gd name="connsiteX10" fmla="*/ 64291 w 150444"/>
                <a:gd name="connsiteY10" fmla="*/ 421147 h 427712"/>
                <a:gd name="connsiteX11" fmla="*/ 8599 w 150444"/>
                <a:gd name="connsiteY11" fmla="*/ 304123 h 427712"/>
                <a:gd name="connsiteX12" fmla="*/ 8599 w 150444"/>
                <a:gd name="connsiteY12" fmla="*/ 233325 h 427712"/>
                <a:gd name="connsiteX13" fmla="*/ 34261 w 150444"/>
                <a:gd name="connsiteY13" fmla="*/ 182730 h 427712"/>
                <a:gd name="connsiteX14" fmla="*/ 51005 w 150444"/>
                <a:gd name="connsiteY14" fmla="*/ 125219 h 427712"/>
                <a:gd name="connsiteX15" fmla="*/ 49549 w 150444"/>
                <a:gd name="connsiteY15" fmla="*/ 101923 h 427712"/>
                <a:gd name="connsiteX16" fmla="*/ 34079 w 150444"/>
                <a:gd name="connsiteY16" fmla="*/ 85179 h 427712"/>
                <a:gd name="connsiteX17" fmla="*/ 4231 w 150444"/>
                <a:gd name="connsiteY17" fmla="*/ 37677 h 427712"/>
                <a:gd name="connsiteX18" fmla="*/ 44999 w 150444"/>
                <a:gd name="connsiteY18" fmla="*/ 368 h 427712"/>
                <a:gd name="connsiteX19" fmla="*/ 75575 w 150444"/>
                <a:gd name="connsiteY19" fmla="*/ 368 h 427712"/>
                <a:gd name="connsiteX20" fmla="*/ 75575 w 150444"/>
                <a:gd name="connsiteY20" fmla="*/ 368 h 4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444" h="427712">
                  <a:moveTo>
                    <a:pt x="75575" y="368"/>
                  </a:moveTo>
                  <a:cubicBezTo>
                    <a:pt x="84857" y="368"/>
                    <a:pt x="94320" y="4"/>
                    <a:pt x="103602" y="368"/>
                  </a:cubicBezTo>
                  <a:cubicBezTo>
                    <a:pt x="123076" y="1278"/>
                    <a:pt x="137636" y="10196"/>
                    <a:pt x="145098" y="28760"/>
                  </a:cubicBezTo>
                  <a:cubicBezTo>
                    <a:pt x="154380" y="51691"/>
                    <a:pt x="141458" y="77717"/>
                    <a:pt x="117434" y="85179"/>
                  </a:cubicBezTo>
                  <a:cubicBezTo>
                    <a:pt x="106696" y="88455"/>
                    <a:pt x="103966" y="92095"/>
                    <a:pt x="103056" y="103561"/>
                  </a:cubicBezTo>
                  <a:cubicBezTo>
                    <a:pt x="100690" y="135774"/>
                    <a:pt x="107060" y="165986"/>
                    <a:pt x="122530" y="194196"/>
                  </a:cubicBezTo>
                  <a:cubicBezTo>
                    <a:pt x="128354" y="204752"/>
                    <a:pt x="133996" y="215308"/>
                    <a:pt x="139638" y="226045"/>
                  </a:cubicBezTo>
                  <a:cubicBezTo>
                    <a:pt x="153470" y="252799"/>
                    <a:pt x="153834" y="280281"/>
                    <a:pt x="141822" y="307399"/>
                  </a:cubicBezTo>
                  <a:cubicBezTo>
                    <a:pt x="126534" y="341796"/>
                    <a:pt x="110154" y="375830"/>
                    <a:pt x="93956" y="409681"/>
                  </a:cubicBezTo>
                  <a:cubicBezTo>
                    <a:pt x="90499" y="416779"/>
                    <a:pt x="85585" y="422967"/>
                    <a:pt x="77941" y="426243"/>
                  </a:cubicBezTo>
                  <a:cubicBezTo>
                    <a:pt x="70843" y="429155"/>
                    <a:pt x="67567" y="427881"/>
                    <a:pt x="64291" y="421147"/>
                  </a:cubicBezTo>
                  <a:cubicBezTo>
                    <a:pt x="45727" y="382200"/>
                    <a:pt x="27345" y="343070"/>
                    <a:pt x="8599" y="304123"/>
                  </a:cubicBezTo>
                  <a:cubicBezTo>
                    <a:pt x="-2866" y="280463"/>
                    <a:pt x="-2866" y="256803"/>
                    <a:pt x="8599" y="233325"/>
                  </a:cubicBezTo>
                  <a:cubicBezTo>
                    <a:pt x="16971" y="216400"/>
                    <a:pt x="26071" y="199838"/>
                    <a:pt x="34261" y="182730"/>
                  </a:cubicBezTo>
                  <a:cubicBezTo>
                    <a:pt x="42997" y="164530"/>
                    <a:pt x="48639" y="145238"/>
                    <a:pt x="51005" y="125219"/>
                  </a:cubicBezTo>
                  <a:cubicBezTo>
                    <a:pt x="51915" y="117575"/>
                    <a:pt x="51005" y="109567"/>
                    <a:pt x="49549" y="101923"/>
                  </a:cubicBezTo>
                  <a:cubicBezTo>
                    <a:pt x="47911" y="93551"/>
                    <a:pt x="42451" y="87909"/>
                    <a:pt x="34079" y="85179"/>
                  </a:cubicBezTo>
                  <a:cubicBezTo>
                    <a:pt x="13513" y="78263"/>
                    <a:pt x="1683" y="58789"/>
                    <a:pt x="4231" y="37677"/>
                  </a:cubicBezTo>
                  <a:cubicBezTo>
                    <a:pt x="6779" y="18204"/>
                    <a:pt x="24251" y="1642"/>
                    <a:pt x="44999" y="368"/>
                  </a:cubicBezTo>
                  <a:cubicBezTo>
                    <a:pt x="55191" y="-360"/>
                    <a:pt x="65383" y="186"/>
                    <a:pt x="75575" y="368"/>
                  </a:cubicBezTo>
                  <a:cubicBezTo>
                    <a:pt x="75575" y="368"/>
                    <a:pt x="75575" y="368"/>
                    <a:pt x="75575" y="368"/>
                  </a:cubicBezTo>
                  <a:close/>
                </a:path>
              </a:pathLst>
            </a:custGeom>
            <a:grpFill/>
            <a:ln w="1816" cap="flat">
              <a:noFill/>
              <a:prstDash val="solid"/>
              <a:miter/>
            </a:ln>
          </p:spPr>
          <p:txBody>
            <a:bodyPr rtlCol="0" anchor="ctr"/>
            <a:lstStyle/>
            <a:p>
              <a:endParaRPr lang="en-US"/>
            </a:p>
          </p:txBody>
        </p:sp>
        <p:sp>
          <p:nvSpPr>
            <p:cNvPr id="39" name="Freeform: Shape 194">
              <a:extLst>
                <a:ext uri="{FF2B5EF4-FFF2-40B4-BE49-F238E27FC236}">
                  <a16:creationId xmlns:a16="http://schemas.microsoft.com/office/drawing/2014/main" id="{36A11BA4-DEA5-46C4-9DA6-105CE5A0F962}"/>
                </a:ext>
              </a:extLst>
            </p:cNvPr>
            <p:cNvSpPr/>
            <p:nvPr/>
          </p:nvSpPr>
          <p:spPr>
            <a:xfrm>
              <a:off x="4144618" y="6665749"/>
              <a:ext cx="593149" cy="84324"/>
            </a:xfrm>
            <a:custGeom>
              <a:avLst/>
              <a:gdLst>
                <a:gd name="connsiteX0" fmla="*/ 481403 w 593149"/>
                <a:gd name="connsiteY0" fmla="*/ 84325 h 84324"/>
                <a:gd name="connsiteX1" fmla="*/ 378574 w 593149"/>
                <a:gd name="connsiteY1" fmla="*/ 74497 h 84324"/>
                <a:gd name="connsiteX2" fmla="*/ 229336 w 593149"/>
                <a:gd name="connsiteY2" fmla="*/ 62667 h 84324"/>
                <a:gd name="connsiteX3" fmla="*/ 40604 w 593149"/>
                <a:gd name="connsiteY3" fmla="*/ 56843 h 84324"/>
                <a:gd name="connsiteX4" fmla="*/ 15306 w 593149"/>
                <a:gd name="connsiteY4" fmla="*/ 52839 h 84324"/>
                <a:gd name="connsiteX5" fmla="*/ 2748 w 593149"/>
                <a:gd name="connsiteY5" fmla="*/ 21172 h 84324"/>
                <a:gd name="connsiteX6" fmla="*/ 33142 w 593149"/>
                <a:gd name="connsiteY6" fmla="*/ 606 h 84324"/>
                <a:gd name="connsiteX7" fmla="*/ 72635 w 593149"/>
                <a:gd name="connsiteY7" fmla="*/ 970 h 84324"/>
                <a:gd name="connsiteX8" fmla="*/ 199670 w 593149"/>
                <a:gd name="connsiteY8" fmla="*/ 10980 h 84324"/>
                <a:gd name="connsiteX9" fmla="*/ 415702 w 593149"/>
                <a:gd name="connsiteY9" fmla="*/ 30817 h 84324"/>
                <a:gd name="connsiteX10" fmla="*/ 533272 w 593149"/>
                <a:gd name="connsiteY10" fmla="*/ 42829 h 84324"/>
                <a:gd name="connsiteX11" fmla="*/ 581138 w 593149"/>
                <a:gd name="connsiteY11" fmla="*/ 47925 h 84324"/>
                <a:gd name="connsiteX12" fmla="*/ 585506 w 593149"/>
                <a:gd name="connsiteY12" fmla="*/ 48835 h 84324"/>
                <a:gd name="connsiteX13" fmla="*/ 593150 w 593149"/>
                <a:gd name="connsiteY13" fmla="*/ 55205 h 84324"/>
                <a:gd name="connsiteX14" fmla="*/ 586962 w 593149"/>
                <a:gd name="connsiteY14" fmla="*/ 61029 h 84324"/>
                <a:gd name="connsiteX15" fmla="*/ 494143 w 593149"/>
                <a:gd name="connsiteY15" fmla="*/ 82869 h 84324"/>
                <a:gd name="connsiteX16" fmla="*/ 481585 w 593149"/>
                <a:gd name="connsiteY16" fmla="*/ 82869 h 84324"/>
                <a:gd name="connsiteX17" fmla="*/ 481403 w 593149"/>
                <a:gd name="connsiteY17" fmla="*/ 84325 h 8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149" h="84324">
                  <a:moveTo>
                    <a:pt x="481403" y="84325"/>
                  </a:moveTo>
                  <a:cubicBezTo>
                    <a:pt x="447187" y="81049"/>
                    <a:pt x="412972" y="77409"/>
                    <a:pt x="378574" y="74497"/>
                  </a:cubicBezTo>
                  <a:cubicBezTo>
                    <a:pt x="328889" y="70129"/>
                    <a:pt x="279203" y="65033"/>
                    <a:pt x="229336" y="62667"/>
                  </a:cubicBezTo>
                  <a:cubicBezTo>
                    <a:pt x="166546" y="59573"/>
                    <a:pt x="103575" y="58845"/>
                    <a:pt x="40604" y="56843"/>
                  </a:cubicBezTo>
                  <a:cubicBezTo>
                    <a:pt x="32050" y="56479"/>
                    <a:pt x="23314" y="55569"/>
                    <a:pt x="15306" y="52839"/>
                  </a:cubicBezTo>
                  <a:cubicBezTo>
                    <a:pt x="1292" y="48107"/>
                    <a:pt x="-3622" y="34639"/>
                    <a:pt x="2748" y="21172"/>
                  </a:cubicBezTo>
                  <a:cubicBezTo>
                    <a:pt x="8936" y="8432"/>
                    <a:pt x="19856" y="1698"/>
                    <a:pt x="33142" y="606"/>
                  </a:cubicBezTo>
                  <a:cubicBezTo>
                    <a:pt x="46246" y="-486"/>
                    <a:pt x="59532" y="60"/>
                    <a:pt x="72635" y="970"/>
                  </a:cubicBezTo>
                  <a:cubicBezTo>
                    <a:pt x="115041" y="4064"/>
                    <a:pt x="157264" y="7340"/>
                    <a:pt x="199670" y="10980"/>
                  </a:cubicBezTo>
                  <a:cubicBezTo>
                    <a:pt x="271741" y="17350"/>
                    <a:pt x="343630" y="24084"/>
                    <a:pt x="415702" y="30817"/>
                  </a:cubicBezTo>
                  <a:cubicBezTo>
                    <a:pt x="455013" y="34457"/>
                    <a:pt x="494143" y="38825"/>
                    <a:pt x="533272" y="42829"/>
                  </a:cubicBezTo>
                  <a:cubicBezTo>
                    <a:pt x="549288" y="44467"/>
                    <a:pt x="565304" y="46287"/>
                    <a:pt x="581138" y="47925"/>
                  </a:cubicBezTo>
                  <a:cubicBezTo>
                    <a:pt x="582594" y="48107"/>
                    <a:pt x="584414" y="48107"/>
                    <a:pt x="585506" y="48835"/>
                  </a:cubicBezTo>
                  <a:cubicBezTo>
                    <a:pt x="588236" y="50655"/>
                    <a:pt x="590602" y="53021"/>
                    <a:pt x="593150" y="55205"/>
                  </a:cubicBezTo>
                  <a:cubicBezTo>
                    <a:pt x="591148" y="57207"/>
                    <a:pt x="589328" y="59755"/>
                    <a:pt x="586962" y="61029"/>
                  </a:cubicBezTo>
                  <a:cubicBezTo>
                    <a:pt x="558024" y="76863"/>
                    <a:pt x="526538" y="81959"/>
                    <a:pt x="494143" y="82869"/>
                  </a:cubicBezTo>
                  <a:cubicBezTo>
                    <a:pt x="489957" y="83051"/>
                    <a:pt x="485771" y="82869"/>
                    <a:pt x="481585" y="82869"/>
                  </a:cubicBezTo>
                  <a:cubicBezTo>
                    <a:pt x="481403" y="83415"/>
                    <a:pt x="481403" y="83779"/>
                    <a:pt x="481403" y="84325"/>
                  </a:cubicBezTo>
                  <a:close/>
                </a:path>
              </a:pathLst>
            </a:custGeom>
            <a:grpFill/>
            <a:ln w="1816" cap="flat">
              <a:noFill/>
              <a:prstDash val="solid"/>
              <a:miter/>
            </a:ln>
          </p:spPr>
          <p:txBody>
            <a:bodyPr rtlCol="0" anchor="ctr"/>
            <a:lstStyle/>
            <a:p>
              <a:endParaRPr lang="en-US"/>
            </a:p>
          </p:txBody>
        </p:sp>
        <p:sp>
          <p:nvSpPr>
            <p:cNvPr id="40" name="Freeform: Shape 195">
              <a:extLst>
                <a:ext uri="{FF2B5EF4-FFF2-40B4-BE49-F238E27FC236}">
                  <a16:creationId xmlns:a16="http://schemas.microsoft.com/office/drawing/2014/main" id="{F88C11F0-57B0-4FF2-9ED9-266B29D3157D}"/>
                </a:ext>
              </a:extLst>
            </p:cNvPr>
            <p:cNvSpPr/>
            <p:nvPr/>
          </p:nvSpPr>
          <p:spPr>
            <a:xfrm>
              <a:off x="4422461" y="5150858"/>
              <a:ext cx="97818" cy="424494"/>
            </a:xfrm>
            <a:custGeom>
              <a:avLst/>
              <a:gdLst>
                <a:gd name="connsiteX0" fmla="*/ 97819 w 97818"/>
                <a:gd name="connsiteY0" fmla="*/ 422963 h 424494"/>
                <a:gd name="connsiteX1" fmla="*/ 49589 w 97818"/>
                <a:gd name="connsiteY1" fmla="*/ 424419 h 424494"/>
                <a:gd name="connsiteX2" fmla="*/ 15191 w 97818"/>
                <a:gd name="connsiteY2" fmla="*/ 424237 h 424494"/>
                <a:gd name="connsiteX3" fmla="*/ 86 w 97818"/>
                <a:gd name="connsiteY3" fmla="*/ 408039 h 424494"/>
                <a:gd name="connsiteX4" fmla="*/ 14281 w 97818"/>
                <a:gd name="connsiteY4" fmla="*/ 341974 h 424494"/>
                <a:gd name="connsiteX5" fmla="*/ 25747 w 97818"/>
                <a:gd name="connsiteY5" fmla="*/ 281915 h 424494"/>
                <a:gd name="connsiteX6" fmla="*/ 19377 w 97818"/>
                <a:gd name="connsiteY6" fmla="*/ 245515 h 424494"/>
                <a:gd name="connsiteX7" fmla="*/ 20105 w 97818"/>
                <a:gd name="connsiteY7" fmla="*/ 222220 h 424494"/>
                <a:gd name="connsiteX8" fmla="*/ 32117 w 97818"/>
                <a:gd name="connsiteY8" fmla="*/ 199470 h 424494"/>
                <a:gd name="connsiteX9" fmla="*/ 36849 w 97818"/>
                <a:gd name="connsiteY9" fmla="*/ 179086 h 424494"/>
                <a:gd name="connsiteX10" fmla="*/ 36303 w 97818"/>
                <a:gd name="connsiteY10" fmla="*/ 36218 h 424494"/>
                <a:gd name="connsiteX11" fmla="*/ 42127 w 97818"/>
                <a:gd name="connsiteY11" fmla="*/ 9100 h 424494"/>
                <a:gd name="connsiteX12" fmla="*/ 56141 w 97818"/>
                <a:gd name="connsiteY12" fmla="*/ 0 h 424494"/>
                <a:gd name="connsiteX13" fmla="*/ 56869 w 97818"/>
                <a:gd name="connsiteY13" fmla="*/ 5824 h 424494"/>
                <a:gd name="connsiteX14" fmla="*/ 58507 w 97818"/>
                <a:gd name="connsiteY14" fmla="*/ 153788 h 424494"/>
                <a:gd name="connsiteX15" fmla="*/ 60509 w 97818"/>
                <a:gd name="connsiteY15" fmla="*/ 189824 h 424494"/>
                <a:gd name="connsiteX16" fmla="*/ 75069 w 97818"/>
                <a:gd name="connsiteY16" fmla="*/ 216396 h 424494"/>
                <a:gd name="connsiteX17" fmla="*/ 79073 w 97818"/>
                <a:gd name="connsiteY17" fmla="*/ 232775 h 424494"/>
                <a:gd name="connsiteX18" fmla="*/ 70337 w 97818"/>
                <a:gd name="connsiteY18" fmla="*/ 256435 h 424494"/>
                <a:gd name="connsiteX19" fmla="*/ 66879 w 97818"/>
                <a:gd name="connsiteY19" fmla="*/ 298841 h 424494"/>
                <a:gd name="connsiteX20" fmla="*/ 96545 w 97818"/>
                <a:gd name="connsiteY20" fmla="*/ 418049 h 424494"/>
                <a:gd name="connsiteX21" fmla="*/ 97819 w 97818"/>
                <a:gd name="connsiteY21" fmla="*/ 422963 h 42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818" h="424494">
                  <a:moveTo>
                    <a:pt x="97819" y="422963"/>
                  </a:moveTo>
                  <a:cubicBezTo>
                    <a:pt x="81257" y="423509"/>
                    <a:pt x="65423" y="424055"/>
                    <a:pt x="49589" y="424419"/>
                  </a:cubicBezTo>
                  <a:cubicBezTo>
                    <a:pt x="38123" y="424601"/>
                    <a:pt x="26657" y="424419"/>
                    <a:pt x="15191" y="424237"/>
                  </a:cubicBezTo>
                  <a:cubicBezTo>
                    <a:pt x="3180" y="424055"/>
                    <a:pt x="-642" y="420051"/>
                    <a:pt x="86" y="408039"/>
                  </a:cubicBezTo>
                  <a:cubicBezTo>
                    <a:pt x="1724" y="385290"/>
                    <a:pt x="8275" y="363814"/>
                    <a:pt x="14281" y="341974"/>
                  </a:cubicBezTo>
                  <a:cubicBezTo>
                    <a:pt x="19741" y="322318"/>
                    <a:pt x="25383" y="302481"/>
                    <a:pt x="25747" y="281915"/>
                  </a:cubicBezTo>
                  <a:cubicBezTo>
                    <a:pt x="26111" y="269357"/>
                    <a:pt x="24473" y="256981"/>
                    <a:pt x="19377" y="245515"/>
                  </a:cubicBezTo>
                  <a:cubicBezTo>
                    <a:pt x="15919" y="237507"/>
                    <a:pt x="16283" y="229863"/>
                    <a:pt x="20105" y="222220"/>
                  </a:cubicBezTo>
                  <a:cubicBezTo>
                    <a:pt x="23927" y="214576"/>
                    <a:pt x="29023" y="207296"/>
                    <a:pt x="32117" y="199470"/>
                  </a:cubicBezTo>
                  <a:cubicBezTo>
                    <a:pt x="34665" y="193100"/>
                    <a:pt x="36849" y="186002"/>
                    <a:pt x="36849" y="179086"/>
                  </a:cubicBezTo>
                  <a:cubicBezTo>
                    <a:pt x="37031" y="131403"/>
                    <a:pt x="36667" y="83901"/>
                    <a:pt x="36303" y="36218"/>
                  </a:cubicBezTo>
                  <a:cubicBezTo>
                    <a:pt x="36303" y="26754"/>
                    <a:pt x="37395" y="17472"/>
                    <a:pt x="42127" y="9100"/>
                  </a:cubicBezTo>
                  <a:cubicBezTo>
                    <a:pt x="45039" y="3822"/>
                    <a:pt x="49225" y="364"/>
                    <a:pt x="56141" y="0"/>
                  </a:cubicBezTo>
                  <a:cubicBezTo>
                    <a:pt x="56505" y="2184"/>
                    <a:pt x="56869" y="4004"/>
                    <a:pt x="56869" y="5824"/>
                  </a:cubicBezTo>
                  <a:cubicBezTo>
                    <a:pt x="60327" y="55145"/>
                    <a:pt x="61055" y="104467"/>
                    <a:pt x="58507" y="153788"/>
                  </a:cubicBezTo>
                  <a:cubicBezTo>
                    <a:pt x="57961" y="165800"/>
                    <a:pt x="59053" y="177812"/>
                    <a:pt x="60509" y="189824"/>
                  </a:cubicBezTo>
                  <a:cubicBezTo>
                    <a:pt x="61783" y="200380"/>
                    <a:pt x="66879" y="209298"/>
                    <a:pt x="75069" y="216396"/>
                  </a:cubicBezTo>
                  <a:cubicBezTo>
                    <a:pt x="80165" y="220764"/>
                    <a:pt x="80711" y="226951"/>
                    <a:pt x="79073" y="232775"/>
                  </a:cubicBezTo>
                  <a:cubicBezTo>
                    <a:pt x="76889" y="240783"/>
                    <a:pt x="73977" y="248791"/>
                    <a:pt x="70337" y="256435"/>
                  </a:cubicBezTo>
                  <a:cubicBezTo>
                    <a:pt x="63603" y="270267"/>
                    <a:pt x="63057" y="284281"/>
                    <a:pt x="66879" y="298841"/>
                  </a:cubicBezTo>
                  <a:cubicBezTo>
                    <a:pt x="76889" y="338516"/>
                    <a:pt x="86717" y="378192"/>
                    <a:pt x="96545" y="418049"/>
                  </a:cubicBezTo>
                  <a:cubicBezTo>
                    <a:pt x="97272" y="419323"/>
                    <a:pt x="97272" y="420597"/>
                    <a:pt x="97819" y="422963"/>
                  </a:cubicBezTo>
                  <a:close/>
                </a:path>
              </a:pathLst>
            </a:custGeom>
            <a:grpFill/>
            <a:ln w="1816" cap="flat">
              <a:noFill/>
              <a:prstDash val="solid"/>
              <a:miter/>
            </a:ln>
          </p:spPr>
          <p:txBody>
            <a:bodyPr rtlCol="0" anchor="ctr"/>
            <a:lstStyle/>
            <a:p>
              <a:endParaRPr lang="en-US"/>
            </a:p>
          </p:txBody>
        </p:sp>
        <p:sp>
          <p:nvSpPr>
            <p:cNvPr id="41" name="Freeform: Shape 196">
              <a:extLst>
                <a:ext uri="{FF2B5EF4-FFF2-40B4-BE49-F238E27FC236}">
                  <a16:creationId xmlns:a16="http://schemas.microsoft.com/office/drawing/2014/main" id="{CB0CDC96-B051-4883-94DA-55396BBBAA75}"/>
                </a:ext>
              </a:extLst>
            </p:cNvPr>
            <p:cNvSpPr/>
            <p:nvPr/>
          </p:nvSpPr>
          <p:spPr>
            <a:xfrm>
              <a:off x="3879283" y="6735769"/>
              <a:ext cx="262077" cy="122957"/>
            </a:xfrm>
            <a:custGeom>
              <a:avLst/>
              <a:gdLst>
                <a:gd name="connsiteX0" fmla="*/ 261349 w 262077"/>
                <a:gd name="connsiteY0" fmla="*/ 95476 h 122957"/>
                <a:gd name="connsiteX1" fmla="*/ 213302 w 262077"/>
                <a:gd name="connsiteY1" fmla="*/ 71088 h 122957"/>
                <a:gd name="connsiteX2" fmla="*/ 162160 w 262077"/>
                <a:gd name="connsiteY2" fmla="*/ 45244 h 122957"/>
                <a:gd name="connsiteX3" fmla="*/ 133040 w 262077"/>
                <a:gd name="connsiteY3" fmla="*/ 53252 h 122957"/>
                <a:gd name="connsiteX4" fmla="*/ 96823 w 262077"/>
                <a:gd name="connsiteY4" fmla="*/ 117862 h 122957"/>
                <a:gd name="connsiteX5" fmla="*/ 93911 w 262077"/>
                <a:gd name="connsiteY5" fmla="*/ 122958 h 122957"/>
                <a:gd name="connsiteX6" fmla="*/ 82991 w 262077"/>
                <a:gd name="connsiteY6" fmla="*/ 104758 h 122957"/>
                <a:gd name="connsiteX7" fmla="*/ 61333 w 262077"/>
                <a:gd name="connsiteY7" fmla="*/ 55618 h 122957"/>
                <a:gd name="connsiteX8" fmla="*/ 2548 w 262077"/>
                <a:gd name="connsiteY8" fmla="*/ 6843 h 122957"/>
                <a:gd name="connsiteX9" fmla="*/ 0 w 262077"/>
                <a:gd name="connsiteY9" fmla="*/ 4113 h 122957"/>
                <a:gd name="connsiteX10" fmla="*/ 36764 w 262077"/>
                <a:gd name="connsiteY10" fmla="*/ 473 h 122957"/>
                <a:gd name="connsiteX11" fmla="*/ 183636 w 262077"/>
                <a:gd name="connsiteY11" fmla="*/ 109 h 122957"/>
                <a:gd name="connsiteX12" fmla="*/ 214030 w 262077"/>
                <a:gd name="connsiteY12" fmla="*/ 1565 h 122957"/>
                <a:gd name="connsiteX13" fmla="*/ 234959 w 262077"/>
                <a:gd name="connsiteY13" fmla="*/ 13395 h 122957"/>
                <a:gd name="connsiteX14" fmla="*/ 262077 w 262077"/>
                <a:gd name="connsiteY14" fmla="*/ 88560 h 122957"/>
                <a:gd name="connsiteX15" fmla="*/ 261895 w 262077"/>
                <a:gd name="connsiteY15" fmla="*/ 93110 h 122957"/>
                <a:gd name="connsiteX16" fmla="*/ 261349 w 262077"/>
                <a:gd name="connsiteY16" fmla="*/ 95476 h 1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077" h="122957">
                  <a:moveTo>
                    <a:pt x="261349" y="95476"/>
                  </a:moveTo>
                  <a:cubicBezTo>
                    <a:pt x="244969" y="87104"/>
                    <a:pt x="229135" y="79096"/>
                    <a:pt x="213302" y="71088"/>
                  </a:cubicBezTo>
                  <a:cubicBezTo>
                    <a:pt x="196194" y="62352"/>
                    <a:pt x="179268" y="53616"/>
                    <a:pt x="162160" y="45244"/>
                  </a:cubicBezTo>
                  <a:cubicBezTo>
                    <a:pt x="148692" y="38692"/>
                    <a:pt x="140684" y="40330"/>
                    <a:pt x="133040" y="53252"/>
                  </a:cubicBezTo>
                  <a:cubicBezTo>
                    <a:pt x="120483" y="74364"/>
                    <a:pt x="108835" y="96204"/>
                    <a:pt x="96823" y="117862"/>
                  </a:cubicBezTo>
                  <a:cubicBezTo>
                    <a:pt x="95913" y="119500"/>
                    <a:pt x="95003" y="121138"/>
                    <a:pt x="93911" y="122958"/>
                  </a:cubicBezTo>
                  <a:cubicBezTo>
                    <a:pt x="87541" y="118043"/>
                    <a:pt x="84993" y="111492"/>
                    <a:pt x="82991" y="104758"/>
                  </a:cubicBezTo>
                  <a:cubicBezTo>
                    <a:pt x="77895" y="87468"/>
                    <a:pt x="71889" y="70542"/>
                    <a:pt x="61333" y="55618"/>
                  </a:cubicBezTo>
                  <a:cubicBezTo>
                    <a:pt x="46227" y="33960"/>
                    <a:pt x="26754" y="17399"/>
                    <a:pt x="2548" y="6843"/>
                  </a:cubicBezTo>
                  <a:cubicBezTo>
                    <a:pt x="1638" y="6479"/>
                    <a:pt x="910" y="6115"/>
                    <a:pt x="0" y="4113"/>
                  </a:cubicBezTo>
                  <a:cubicBezTo>
                    <a:pt x="12194" y="2839"/>
                    <a:pt x="24570" y="473"/>
                    <a:pt x="36764" y="473"/>
                  </a:cubicBezTo>
                  <a:cubicBezTo>
                    <a:pt x="85721" y="-73"/>
                    <a:pt x="134678" y="-73"/>
                    <a:pt x="183636" y="109"/>
                  </a:cubicBezTo>
                  <a:cubicBezTo>
                    <a:pt x="193828" y="109"/>
                    <a:pt x="203838" y="655"/>
                    <a:pt x="214030" y="1565"/>
                  </a:cubicBezTo>
                  <a:cubicBezTo>
                    <a:pt x="222583" y="2293"/>
                    <a:pt x="230409" y="5933"/>
                    <a:pt x="234959" y="13395"/>
                  </a:cubicBezTo>
                  <a:cubicBezTo>
                    <a:pt x="249337" y="36508"/>
                    <a:pt x="260985" y="60532"/>
                    <a:pt x="262077" y="88560"/>
                  </a:cubicBezTo>
                  <a:cubicBezTo>
                    <a:pt x="262077" y="90016"/>
                    <a:pt x="262077" y="91654"/>
                    <a:pt x="261895" y="93110"/>
                  </a:cubicBezTo>
                  <a:cubicBezTo>
                    <a:pt x="261713" y="93474"/>
                    <a:pt x="261531" y="94020"/>
                    <a:pt x="261349" y="95476"/>
                  </a:cubicBezTo>
                  <a:close/>
                </a:path>
              </a:pathLst>
            </a:custGeom>
            <a:grpFill/>
            <a:ln w="1816" cap="flat">
              <a:noFill/>
              <a:prstDash val="solid"/>
              <a:miter/>
            </a:ln>
          </p:spPr>
          <p:txBody>
            <a:bodyPr rtlCol="0" anchor="ctr"/>
            <a:lstStyle/>
            <a:p>
              <a:endParaRPr lang="en-US"/>
            </a:p>
          </p:txBody>
        </p:sp>
      </p:grpSp>
    </p:spTree>
    <p:extLst>
      <p:ext uri="{BB962C8B-B14F-4D97-AF65-F5344CB8AC3E}">
        <p14:creationId xmlns:p14="http://schemas.microsoft.com/office/powerpoint/2010/main" val="2345629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B2FB53-C754-45D8-82A5-4D03F1F4A846}"/>
              </a:ext>
            </a:extLst>
          </p:cNvPr>
          <p:cNvSpPr txBox="1"/>
          <p:nvPr/>
        </p:nvSpPr>
        <p:spPr>
          <a:xfrm>
            <a:off x="416570" y="4136857"/>
            <a:ext cx="5047202" cy="584775"/>
          </a:xfrm>
          <a:prstGeom prst="rect">
            <a:avLst/>
          </a:prstGeom>
          <a:noFill/>
        </p:spPr>
        <p:txBody>
          <a:bodyPr wrap="square" rtlCol="0" anchor="ctr">
            <a:spAutoFit/>
          </a:bodyPr>
          <a:lstStyle/>
          <a:p>
            <a:r>
              <a:rPr lang="en-US" altLang="ko-KR" sz="3200" b="1" dirty="0" smtClean="0">
                <a:solidFill>
                  <a:schemeClr val="accent3"/>
                </a:solidFill>
                <a:cs typeface="Arial" pitchFamily="34" charset="0"/>
              </a:rPr>
              <a:t>SCHOOL MANAGERS</a:t>
            </a:r>
            <a:endParaRPr lang="ko-KR" altLang="en-US" sz="3200" b="1" dirty="0">
              <a:solidFill>
                <a:schemeClr val="accent3"/>
              </a:solidFill>
              <a:cs typeface="Arial" pitchFamily="34" charset="0"/>
            </a:endParaRPr>
          </a:p>
        </p:txBody>
      </p:sp>
    </p:spTree>
    <p:extLst>
      <p:ext uri="{BB962C8B-B14F-4D97-AF65-F5344CB8AC3E}">
        <p14:creationId xmlns:p14="http://schemas.microsoft.com/office/powerpoint/2010/main" val="231915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75484" y="246512"/>
            <a:ext cx="11573197" cy="724247"/>
          </a:xfrm>
        </p:spPr>
        <p:txBody>
          <a:bodyPr/>
          <a:lstStyle/>
          <a:p>
            <a:r>
              <a:rPr lang="en-US" sz="3600" dirty="0" smtClean="0"/>
              <a:t>1) The general perspective upon the role of the project in the partner schools’ life – </a:t>
            </a:r>
            <a:r>
              <a:rPr lang="en-US" sz="2000" dirty="0" smtClean="0"/>
              <a:t>marks from 1(very low) to 5 (very high)</a:t>
            </a:r>
            <a:r>
              <a:rPr lang="en-US" sz="3600" dirty="0" smtClean="0"/>
              <a:t>  </a:t>
            </a:r>
            <a:endParaRPr lang="en-US" sz="3600" dirty="0"/>
          </a:p>
        </p:txBody>
      </p:sp>
      <p:graphicFrame>
        <p:nvGraphicFramePr>
          <p:cNvPr id="3" name="Chart 2">
            <a:extLst>
              <a:ext uri="{FF2B5EF4-FFF2-40B4-BE49-F238E27FC236}">
                <a16:creationId xmlns:a16="http://schemas.microsoft.com/office/drawing/2014/main" id="{535D2B32-D690-47B1-8C70-B93E1E8D2B4C}"/>
              </a:ext>
            </a:extLst>
          </p:cNvPr>
          <p:cNvGraphicFramePr/>
          <p:nvPr>
            <p:extLst>
              <p:ext uri="{D42A27DB-BD31-4B8C-83A1-F6EECF244321}">
                <p14:modId xmlns:p14="http://schemas.microsoft.com/office/powerpoint/2010/main" val="1841147588"/>
              </p:ext>
            </p:extLst>
          </p:nvPr>
        </p:nvGraphicFramePr>
        <p:xfrm>
          <a:off x="971595" y="1829783"/>
          <a:ext cx="4320000" cy="43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22">
            <a:extLst>
              <a:ext uri="{FF2B5EF4-FFF2-40B4-BE49-F238E27FC236}">
                <a16:creationId xmlns:a16="http://schemas.microsoft.com/office/drawing/2014/main" id="{8964E968-B5BE-4DC8-A250-557C50E36FAA}"/>
              </a:ext>
            </a:extLst>
          </p:cNvPr>
          <p:cNvGraphicFramePr/>
          <p:nvPr>
            <p:extLst/>
          </p:nvPr>
        </p:nvGraphicFramePr>
        <p:xfrm>
          <a:off x="1350315" y="2176791"/>
          <a:ext cx="3600000"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22">
            <a:extLst>
              <a:ext uri="{FF2B5EF4-FFF2-40B4-BE49-F238E27FC236}">
                <a16:creationId xmlns:a16="http://schemas.microsoft.com/office/drawing/2014/main" id="{E32C551F-232C-41F7-A3A4-3A61929DBB0B}"/>
              </a:ext>
            </a:extLst>
          </p:cNvPr>
          <p:cNvGraphicFramePr/>
          <p:nvPr>
            <p:extLst/>
          </p:nvPr>
        </p:nvGraphicFramePr>
        <p:xfrm>
          <a:off x="1710315" y="2536791"/>
          <a:ext cx="288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22">
            <a:extLst>
              <a:ext uri="{FF2B5EF4-FFF2-40B4-BE49-F238E27FC236}">
                <a16:creationId xmlns:a16="http://schemas.microsoft.com/office/drawing/2014/main" id="{6044BBEA-5C16-4DCB-A9AC-5637F3DDB0CD}"/>
              </a:ext>
            </a:extLst>
          </p:cNvPr>
          <p:cNvGraphicFramePr/>
          <p:nvPr>
            <p:extLst/>
          </p:nvPr>
        </p:nvGraphicFramePr>
        <p:xfrm>
          <a:off x="2070315" y="2896791"/>
          <a:ext cx="2160000" cy="216000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7C35621C-B16F-4FC2-AC78-0AEBEFAD536E}"/>
              </a:ext>
            </a:extLst>
          </p:cNvPr>
          <p:cNvSpPr txBox="1"/>
          <p:nvPr/>
        </p:nvSpPr>
        <p:spPr>
          <a:xfrm>
            <a:off x="5632875" y="1863142"/>
            <a:ext cx="1385668" cy="769441"/>
          </a:xfrm>
          <a:prstGeom prst="rect">
            <a:avLst/>
          </a:prstGeom>
          <a:noFill/>
        </p:spPr>
        <p:txBody>
          <a:bodyPr wrap="square" rtlCol="0">
            <a:spAutoFit/>
          </a:bodyPr>
          <a:lstStyle/>
          <a:p>
            <a:pPr algn="ctr"/>
            <a:r>
              <a:rPr lang="en-US" altLang="ko-KR" sz="4400" b="1" dirty="0" smtClean="0">
                <a:solidFill>
                  <a:schemeClr val="accent4"/>
                </a:solidFill>
                <a:cs typeface="Arial" pitchFamily="34" charset="0"/>
              </a:rPr>
              <a:t>100</a:t>
            </a:r>
            <a:r>
              <a:rPr lang="en-US" altLang="ko-KR" sz="1600" b="1" dirty="0" smtClean="0">
                <a:solidFill>
                  <a:schemeClr val="accent4"/>
                </a:solidFill>
                <a:cs typeface="Arial" pitchFamily="34" charset="0"/>
              </a:rPr>
              <a:t>%</a:t>
            </a:r>
            <a:endParaRPr lang="ko-KR" altLang="en-US" sz="1600" b="1" dirty="0">
              <a:solidFill>
                <a:schemeClr val="accent4"/>
              </a:solidFill>
              <a:cs typeface="Arial" pitchFamily="34" charset="0"/>
            </a:endParaRPr>
          </a:p>
        </p:txBody>
      </p:sp>
      <p:sp>
        <p:nvSpPr>
          <p:cNvPr id="8" name="TextBox 7">
            <a:extLst>
              <a:ext uri="{FF2B5EF4-FFF2-40B4-BE49-F238E27FC236}">
                <a16:creationId xmlns:a16="http://schemas.microsoft.com/office/drawing/2014/main" id="{6DDB4562-4CEE-4125-B81B-EBC59FDC8CE1}"/>
              </a:ext>
            </a:extLst>
          </p:cNvPr>
          <p:cNvSpPr txBox="1"/>
          <p:nvPr/>
        </p:nvSpPr>
        <p:spPr>
          <a:xfrm>
            <a:off x="5776499" y="3006544"/>
            <a:ext cx="1242044" cy="769441"/>
          </a:xfrm>
          <a:prstGeom prst="rect">
            <a:avLst/>
          </a:prstGeom>
          <a:noFill/>
        </p:spPr>
        <p:txBody>
          <a:bodyPr wrap="square" rtlCol="0">
            <a:spAutoFit/>
          </a:bodyPr>
          <a:lstStyle/>
          <a:p>
            <a:pPr algn="ctr"/>
            <a:r>
              <a:rPr lang="en-US" altLang="ko-KR" sz="4400" b="1" dirty="0" smtClean="0">
                <a:solidFill>
                  <a:schemeClr val="accent3"/>
                </a:solidFill>
                <a:cs typeface="Arial" pitchFamily="34" charset="0"/>
              </a:rPr>
              <a:t>90</a:t>
            </a:r>
            <a:r>
              <a:rPr lang="en-US" altLang="ko-KR" sz="1600" b="1" dirty="0" smtClean="0">
                <a:solidFill>
                  <a:schemeClr val="accent3"/>
                </a:solidFill>
                <a:cs typeface="Arial" pitchFamily="34" charset="0"/>
              </a:rPr>
              <a:t>%</a:t>
            </a:r>
            <a:endParaRPr lang="ko-KR" altLang="en-US" sz="1600" b="1" dirty="0">
              <a:solidFill>
                <a:schemeClr val="accent3"/>
              </a:solidFill>
              <a:cs typeface="Arial" pitchFamily="34" charset="0"/>
            </a:endParaRPr>
          </a:p>
        </p:txBody>
      </p:sp>
      <p:sp>
        <p:nvSpPr>
          <p:cNvPr id="9" name="TextBox 8">
            <a:extLst>
              <a:ext uri="{FF2B5EF4-FFF2-40B4-BE49-F238E27FC236}">
                <a16:creationId xmlns:a16="http://schemas.microsoft.com/office/drawing/2014/main" id="{1A02B493-E939-4C8F-B415-D9DD565E511E}"/>
              </a:ext>
            </a:extLst>
          </p:cNvPr>
          <p:cNvSpPr txBox="1"/>
          <p:nvPr/>
        </p:nvSpPr>
        <p:spPr>
          <a:xfrm>
            <a:off x="5776499" y="4149946"/>
            <a:ext cx="1242044" cy="769441"/>
          </a:xfrm>
          <a:prstGeom prst="rect">
            <a:avLst/>
          </a:prstGeom>
          <a:noFill/>
        </p:spPr>
        <p:txBody>
          <a:bodyPr wrap="square" rtlCol="0">
            <a:spAutoFit/>
          </a:bodyPr>
          <a:lstStyle/>
          <a:p>
            <a:pPr algn="ctr"/>
            <a:r>
              <a:rPr lang="en-US" altLang="ko-KR" sz="4400" b="1" dirty="0" smtClean="0">
                <a:solidFill>
                  <a:schemeClr val="accent2"/>
                </a:solidFill>
                <a:cs typeface="Arial" pitchFamily="34" charset="0"/>
              </a:rPr>
              <a:t>90</a:t>
            </a:r>
            <a:r>
              <a:rPr lang="en-US" altLang="ko-KR" sz="1600" b="1" dirty="0" smtClean="0">
                <a:solidFill>
                  <a:schemeClr val="accent2"/>
                </a:solidFill>
                <a:cs typeface="Arial" pitchFamily="34" charset="0"/>
              </a:rPr>
              <a:t>%</a:t>
            </a:r>
            <a:endParaRPr lang="ko-KR" altLang="en-US" sz="1600" b="1" dirty="0">
              <a:solidFill>
                <a:schemeClr val="accent2"/>
              </a:solidFill>
              <a:cs typeface="Arial" pitchFamily="34" charset="0"/>
            </a:endParaRPr>
          </a:p>
        </p:txBody>
      </p:sp>
      <p:sp>
        <p:nvSpPr>
          <p:cNvPr id="10" name="TextBox 9">
            <a:extLst>
              <a:ext uri="{FF2B5EF4-FFF2-40B4-BE49-F238E27FC236}">
                <a16:creationId xmlns:a16="http://schemas.microsoft.com/office/drawing/2014/main" id="{708807DE-1C7F-4BA2-A023-313407964E67}"/>
              </a:ext>
            </a:extLst>
          </p:cNvPr>
          <p:cNvSpPr txBox="1"/>
          <p:nvPr/>
        </p:nvSpPr>
        <p:spPr>
          <a:xfrm>
            <a:off x="5776499" y="5293348"/>
            <a:ext cx="1242044" cy="769441"/>
          </a:xfrm>
          <a:prstGeom prst="rect">
            <a:avLst/>
          </a:prstGeom>
          <a:noFill/>
        </p:spPr>
        <p:txBody>
          <a:bodyPr wrap="square" rtlCol="0">
            <a:spAutoFit/>
          </a:bodyPr>
          <a:lstStyle/>
          <a:p>
            <a:pPr algn="ctr"/>
            <a:r>
              <a:rPr lang="en-US" altLang="ko-KR" sz="4400" b="1" dirty="0" smtClean="0">
                <a:solidFill>
                  <a:schemeClr val="accent1"/>
                </a:solidFill>
                <a:cs typeface="Arial" pitchFamily="34" charset="0"/>
              </a:rPr>
              <a:t>80</a:t>
            </a:r>
            <a:r>
              <a:rPr lang="en-US" altLang="ko-KR" sz="1600" b="1" dirty="0" smtClean="0">
                <a:solidFill>
                  <a:schemeClr val="accent1"/>
                </a:solidFill>
                <a:cs typeface="Arial" pitchFamily="34" charset="0"/>
              </a:rPr>
              <a:t>%</a:t>
            </a:r>
            <a:endParaRPr lang="ko-KR" altLang="en-US" sz="1600" b="1" dirty="0">
              <a:solidFill>
                <a:schemeClr val="accent1"/>
              </a:solidFill>
              <a:cs typeface="Arial" pitchFamily="34" charset="0"/>
            </a:endParaRPr>
          </a:p>
        </p:txBody>
      </p:sp>
      <p:sp>
        <p:nvSpPr>
          <p:cNvPr id="12" name="TextBox 11">
            <a:extLst>
              <a:ext uri="{FF2B5EF4-FFF2-40B4-BE49-F238E27FC236}">
                <a16:creationId xmlns:a16="http://schemas.microsoft.com/office/drawing/2014/main" id="{710631E0-36C1-415A-B0FC-09DDDC9CD0FB}"/>
              </a:ext>
            </a:extLst>
          </p:cNvPr>
          <p:cNvSpPr txBox="1"/>
          <p:nvPr/>
        </p:nvSpPr>
        <p:spPr>
          <a:xfrm>
            <a:off x="7018543" y="2044097"/>
            <a:ext cx="4730138" cy="338554"/>
          </a:xfrm>
          <a:prstGeom prst="rect">
            <a:avLst/>
          </a:prstGeom>
          <a:noFill/>
        </p:spPr>
        <p:txBody>
          <a:bodyPr wrap="square" lIns="108000" rIns="108000" rtlCol="0">
            <a:spAutoFit/>
          </a:bodyPr>
          <a:lstStyle/>
          <a:p>
            <a:r>
              <a:rPr lang="en-US" altLang="ko-KR" sz="1600" b="1" dirty="0" smtClean="0">
                <a:solidFill>
                  <a:schemeClr val="tx1">
                    <a:lumMod val="75000"/>
                    <a:lumOff val="25000"/>
                  </a:schemeClr>
                </a:solidFill>
                <a:cs typeface="Arial" pitchFamily="34" charset="0"/>
              </a:rPr>
              <a:t>The </a:t>
            </a:r>
            <a:r>
              <a:rPr lang="en-US" altLang="ko-KR" sz="1600" b="1" dirty="0">
                <a:solidFill>
                  <a:schemeClr val="tx1">
                    <a:lumMod val="75000"/>
                    <a:lumOff val="25000"/>
                  </a:schemeClr>
                </a:solidFill>
                <a:cs typeface="Arial" pitchFamily="34" charset="0"/>
              </a:rPr>
              <a:t>whole school benefited from this project. </a:t>
            </a:r>
            <a:endParaRPr lang="en-US" altLang="ko-KR" sz="1600" b="1" dirty="0">
              <a:solidFill>
                <a:schemeClr val="tx1">
                  <a:lumMod val="75000"/>
                  <a:lumOff val="25000"/>
                </a:schemeClr>
              </a:solidFill>
            </a:endParaRPr>
          </a:p>
        </p:txBody>
      </p:sp>
      <p:grpSp>
        <p:nvGrpSpPr>
          <p:cNvPr id="14" name="Group 13">
            <a:extLst>
              <a:ext uri="{FF2B5EF4-FFF2-40B4-BE49-F238E27FC236}">
                <a16:creationId xmlns:a16="http://schemas.microsoft.com/office/drawing/2014/main" id="{22E53DC0-2C64-4141-95C8-293CF9FF3D69}"/>
              </a:ext>
            </a:extLst>
          </p:cNvPr>
          <p:cNvGrpSpPr/>
          <p:nvPr/>
        </p:nvGrpSpPr>
        <p:grpSpPr>
          <a:xfrm>
            <a:off x="7018543" y="2855210"/>
            <a:ext cx="4996898" cy="1039787"/>
            <a:chOff x="6372200" y="1720413"/>
            <a:chExt cx="2160240" cy="834707"/>
          </a:xfrm>
        </p:grpSpPr>
        <p:sp>
          <p:nvSpPr>
            <p:cNvPr id="15" name="TextBox 14">
              <a:extLst>
                <a:ext uri="{FF2B5EF4-FFF2-40B4-BE49-F238E27FC236}">
                  <a16:creationId xmlns:a16="http://schemas.microsoft.com/office/drawing/2014/main" id="{7D808772-860E-4538-97E6-BE2469F70DD8}"/>
                </a:ext>
              </a:extLst>
            </p:cNvPr>
            <p:cNvSpPr txBox="1"/>
            <p:nvPr/>
          </p:nvSpPr>
          <p:spPr>
            <a:xfrm>
              <a:off x="6372201" y="1970345"/>
              <a:ext cx="2160239" cy="584775"/>
            </a:xfrm>
            <a:prstGeom prst="rect">
              <a:avLst/>
            </a:prstGeom>
            <a:noFill/>
          </p:spPr>
          <p:txBody>
            <a:bodyPr wrap="square" lIns="108000" rIns="108000" rtlCol="0">
              <a:spAutoFit/>
            </a:bodyPr>
            <a:lstStyle/>
            <a:p>
              <a:r>
                <a:rPr lang="en-US" altLang="ko-KR" sz="1600" dirty="0" smtClean="0">
                  <a:solidFill>
                    <a:schemeClr val="tx1">
                      <a:lumMod val="75000"/>
                      <a:lumOff val="25000"/>
                    </a:schemeClr>
                  </a:solidFill>
                  <a:cs typeface="Arial" pitchFamily="34" charset="0"/>
                </a:rPr>
                <a:t>90% choose marks 5 and 4 and only 10% choose mark 3.</a:t>
              </a:r>
              <a:endParaRPr lang="en-US" altLang="ko-KR" sz="1600" dirty="0">
                <a:solidFill>
                  <a:schemeClr val="tx1">
                    <a:lumMod val="75000"/>
                    <a:lumOff val="25000"/>
                  </a:schemeClr>
                </a:solidFill>
              </a:endParaRPr>
            </a:p>
          </p:txBody>
        </p:sp>
        <p:sp>
          <p:nvSpPr>
            <p:cNvPr id="16" name="TextBox 15">
              <a:extLst>
                <a:ext uri="{FF2B5EF4-FFF2-40B4-BE49-F238E27FC236}">
                  <a16:creationId xmlns:a16="http://schemas.microsoft.com/office/drawing/2014/main" id="{EF7AFB48-A305-4438-AB84-1B199E634A4D}"/>
                </a:ext>
              </a:extLst>
            </p:cNvPr>
            <p:cNvSpPr txBox="1"/>
            <p:nvPr/>
          </p:nvSpPr>
          <p:spPr>
            <a:xfrm>
              <a:off x="6372200" y="1720413"/>
              <a:ext cx="2160239" cy="584775"/>
            </a:xfrm>
            <a:prstGeom prst="rect">
              <a:avLst/>
            </a:prstGeom>
            <a:noFill/>
          </p:spPr>
          <p:txBody>
            <a:bodyPr wrap="square" lIns="108000" rIns="108000" rtlCol="0">
              <a:spAutoFit/>
            </a:bodyPr>
            <a:lstStyle/>
            <a:p>
              <a:r>
                <a:rPr lang="en-US" altLang="ko-KR" sz="1600" b="1" dirty="0">
                  <a:solidFill>
                    <a:schemeClr val="accent1">
                      <a:lumMod val="75000"/>
                    </a:schemeClr>
                  </a:solidFill>
                </a:rPr>
                <a:t>T</a:t>
              </a:r>
              <a:r>
                <a:rPr lang="en-US" altLang="ko-KR" sz="1600" b="1" dirty="0" smtClean="0">
                  <a:solidFill>
                    <a:schemeClr val="accent1">
                      <a:lumMod val="75000"/>
                    </a:schemeClr>
                  </a:solidFill>
                </a:rPr>
                <a:t>he </a:t>
              </a:r>
              <a:r>
                <a:rPr lang="en-US" altLang="ko-KR" sz="1600" b="1" dirty="0">
                  <a:solidFill>
                    <a:schemeClr val="accent1">
                      <a:lumMod val="75000"/>
                    </a:schemeClr>
                  </a:solidFill>
                </a:rPr>
                <a:t>project has achieved its school-level </a:t>
              </a:r>
              <a:r>
                <a:rPr lang="en-US" altLang="ko-KR" sz="1600" b="1" dirty="0" smtClean="0">
                  <a:solidFill>
                    <a:schemeClr val="accent1">
                      <a:lumMod val="75000"/>
                    </a:schemeClr>
                  </a:solidFill>
                </a:rPr>
                <a:t>goals.</a:t>
              </a:r>
              <a:endParaRPr lang="ko-KR" altLang="en-US" sz="1600" b="1" dirty="0">
                <a:solidFill>
                  <a:schemeClr val="accent1">
                    <a:lumMod val="75000"/>
                  </a:schemeClr>
                </a:solidFill>
              </a:endParaRPr>
            </a:p>
          </p:txBody>
        </p:sp>
      </p:grpSp>
      <p:grpSp>
        <p:nvGrpSpPr>
          <p:cNvPr id="17" name="Group 16">
            <a:extLst>
              <a:ext uri="{FF2B5EF4-FFF2-40B4-BE49-F238E27FC236}">
                <a16:creationId xmlns:a16="http://schemas.microsoft.com/office/drawing/2014/main" id="{69D0BA8C-9ECB-4D95-B82A-384B8A8DD3ED}"/>
              </a:ext>
            </a:extLst>
          </p:cNvPr>
          <p:cNvGrpSpPr/>
          <p:nvPr/>
        </p:nvGrpSpPr>
        <p:grpSpPr>
          <a:xfrm>
            <a:off x="7099266" y="4144141"/>
            <a:ext cx="4744391" cy="810630"/>
            <a:chOff x="6372200" y="1720413"/>
            <a:chExt cx="2160240" cy="641890"/>
          </a:xfrm>
        </p:grpSpPr>
        <p:sp>
          <p:nvSpPr>
            <p:cNvPr id="18" name="TextBox 17">
              <a:extLst>
                <a:ext uri="{FF2B5EF4-FFF2-40B4-BE49-F238E27FC236}">
                  <a16:creationId xmlns:a16="http://schemas.microsoft.com/office/drawing/2014/main" id="{35E3F64E-7805-4F80-ACE1-1F173367993D}"/>
                </a:ext>
              </a:extLst>
            </p:cNvPr>
            <p:cNvSpPr txBox="1"/>
            <p:nvPr/>
          </p:nvSpPr>
          <p:spPr>
            <a:xfrm>
              <a:off x="6372201" y="1970345"/>
              <a:ext cx="2160239" cy="391958"/>
            </a:xfrm>
            <a:prstGeom prst="rect">
              <a:avLst/>
            </a:prstGeom>
            <a:noFill/>
          </p:spPr>
          <p:txBody>
            <a:bodyPr wrap="square" lIns="108000" rIns="108000" rtlCol="0">
              <a:spAutoFit/>
            </a:bodyPr>
            <a:lstStyle/>
            <a:p>
              <a:r>
                <a:rPr lang="en-US" altLang="ko-KR" sz="1600" dirty="0" smtClean="0">
                  <a:solidFill>
                    <a:schemeClr val="tx1">
                      <a:lumMod val="75000"/>
                      <a:lumOff val="25000"/>
                    </a:schemeClr>
                  </a:solidFill>
                  <a:cs typeface="Arial" pitchFamily="34" charset="0"/>
                </a:rPr>
                <a:t>90% choose mark 5 and only 10% choose mark 4</a:t>
              </a:r>
              <a:endParaRPr lang="en-US" altLang="ko-KR" sz="1600" dirty="0">
                <a:solidFill>
                  <a:schemeClr val="tx1">
                    <a:lumMod val="75000"/>
                    <a:lumOff val="25000"/>
                  </a:schemeClr>
                </a:solidFill>
              </a:endParaRPr>
            </a:p>
          </p:txBody>
        </p:sp>
        <p:sp>
          <p:nvSpPr>
            <p:cNvPr id="19" name="TextBox 18">
              <a:extLst>
                <a:ext uri="{FF2B5EF4-FFF2-40B4-BE49-F238E27FC236}">
                  <a16:creationId xmlns:a16="http://schemas.microsoft.com/office/drawing/2014/main" id="{7F93933F-0EF4-470B-931D-FED3F5F95182}"/>
                </a:ext>
              </a:extLst>
            </p:cNvPr>
            <p:cNvSpPr txBox="1"/>
            <p:nvPr/>
          </p:nvSpPr>
          <p:spPr>
            <a:xfrm>
              <a:off x="6372200" y="1720413"/>
              <a:ext cx="2160239" cy="391958"/>
            </a:xfrm>
            <a:prstGeom prst="rect">
              <a:avLst/>
            </a:prstGeom>
            <a:noFill/>
          </p:spPr>
          <p:txBody>
            <a:bodyPr wrap="square" lIns="108000" rIns="108000" rtlCol="0">
              <a:spAutoFit/>
            </a:bodyPr>
            <a:lstStyle/>
            <a:p>
              <a:r>
                <a:rPr lang="en-US" altLang="ko-KR" sz="1600" b="1" dirty="0">
                  <a:solidFill>
                    <a:schemeClr val="tx1">
                      <a:lumMod val="75000"/>
                      <a:lumOff val="25000"/>
                    </a:schemeClr>
                  </a:solidFill>
                </a:rPr>
                <a:t>The project had a good visibility in our school</a:t>
              </a:r>
              <a:endParaRPr lang="ko-KR" altLang="en-US" sz="1600" b="1" dirty="0">
                <a:solidFill>
                  <a:schemeClr val="tx1">
                    <a:lumMod val="75000"/>
                    <a:lumOff val="25000"/>
                  </a:schemeClr>
                </a:solidFill>
              </a:endParaRPr>
            </a:p>
          </p:txBody>
        </p:sp>
      </p:grpSp>
      <p:grpSp>
        <p:nvGrpSpPr>
          <p:cNvPr id="20" name="Group 19">
            <a:extLst>
              <a:ext uri="{FF2B5EF4-FFF2-40B4-BE49-F238E27FC236}">
                <a16:creationId xmlns:a16="http://schemas.microsoft.com/office/drawing/2014/main" id="{E4266209-5F55-4E95-8163-98285F6540B2}"/>
              </a:ext>
            </a:extLst>
          </p:cNvPr>
          <p:cNvGrpSpPr/>
          <p:nvPr/>
        </p:nvGrpSpPr>
        <p:grpSpPr>
          <a:xfrm>
            <a:off x="7018543" y="5235021"/>
            <a:ext cx="4597720" cy="1002686"/>
            <a:chOff x="6372200" y="1720413"/>
            <a:chExt cx="2160240" cy="474246"/>
          </a:xfrm>
        </p:grpSpPr>
        <p:sp>
          <p:nvSpPr>
            <p:cNvPr id="21" name="TextBox 20">
              <a:extLst>
                <a:ext uri="{FF2B5EF4-FFF2-40B4-BE49-F238E27FC236}">
                  <a16:creationId xmlns:a16="http://schemas.microsoft.com/office/drawing/2014/main" id="{A3177BCD-0074-49C1-B8FB-3EE12CAB0ED9}"/>
                </a:ext>
              </a:extLst>
            </p:cNvPr>
            <p:cNvSpPr txBox="1"/>
            <p:nvPr/>
          </p:nvSpPr>
          <p:spPr>
            <a:xfrm>
              <a:off x="6372201" y="1970345"/>
              <a:ext cx="2160239" cy="224314"/>
            </a:xfrm>
            <a:prstGeom prst="rect">
              <a:avLst/>
            </a:prstGeom>
            <a:noFill/>
          </p:spPr>
          <p:txBody>
            <a:bodyPr wrap="square" lIns="108000" rIns="108000" rtlCol="0">
              <a:spAutoFit/>
            </a:bodyPr>
            <a:lstStyle/>
            <a:p>
              <a:r>
                <a:rPr lang="en-US" altLang="ko-KR" sz="1600" dirty="0" smtClean="0">
                  <a:solidFill>
                    <a:schemeClr val="tx1">
                      <a:lumMod val="75000"/>
                      <a:lumOff val="25000"/>
                    </a:schemeClr>
                  </a:solidFill>
                  <a:cs typeface="Arial" pitchFamily="34" charset="0"/>
                </a:rPr>
                <a:t>80% choose mark 5 and 20% choose mark 4.</a:t>
              </a:r>
              <a:endParaRPr lang="en-US" altLang="ko-KR" sz="1600" dirty="0">
                <a:solidFill>
                  <a:schemeClr val="tx1">
                    <a:lumMod val="75000"/>
                    <a:lumOff val="25000"/>
                  </a:schemeClr>
                </a:solidFill>
              </a:endParaRPr>
            </a:p>
          </p:txBody>
        </p:sp>
        <p:sp>
          <p:nvSpPr>
            <p:cNvPr id="22" name="TextBox 21">
              <a:extLst>
                <a:ext uri="{FF2B5EF4-FFF2-40B4-BE49-F238E27FC236}">
                  <a16:creationId xmlns:a16="http://schemas.microsoft.com/office/drawing/2014/main" id="{B61DF70B-82B2-44B7-A56F-FEB86C785FC4}"/>
                </a:ext>
              </a:extLst>
            </p:cNvPr>
            <p:cNvSpPr txBox="1"/>
            <p:nvPr/>
          </p:nvSpPr>
          <p:spPr>
            <a:xfrm>
              <a:off x="6372200" y="1720413"/>
              <a:ext cx="2160239" cy="387452"/>
            </a:xfrm>
            <a:prstGeom prst="rect">
              <a:avLst/>
            </a:prstGeom>
            <a:noFill/>
          </p:spPr>
          <p:txBody>
            <a:bodyPr wrap="square" lIns="108000" rIns="108000" rtlCol="0">
              <a:spAutoFit/>
            </a:bodyPr>
            <a:lstStyle/>
            <a:p>
              <a:r>
                <a:rPr lang="en-US" altLang="ko-KR" sz="1600" b="1" dirty="0">
                  <a:solidFill>
                    <a:schemeClr val="accent1">
                      <a:lumMod val="75000"/>
                    </a:schemeClr>
                  </a:solidFill>
                </a:rPr>
                <a:t>The project enhanced the visibility of the school at the community level</a:t>
              </a:r>
              <a:endParaRPr lang="ko-KR" altLang="en-US" sz="1600" b="1" dirty="0">
                <a:solidFill>
                  <a:schemeClr val="accent1">
                    <a:lumMod val="75000"/>
                  </a:schemeClr>
                </a:solidFill>
              </a:endParaRPr>
            </a:p>
          </p:txBody>
        </p:sp>
      </p:grpSp>
      <p:sp>
        <p:nvSpPr>
          <p:cNvPr id="23" name="TextBox 22">
            <a:extLst>
              <a:ext uri="{FF2B5EF4-FFF2-40B4-BE49-F238E27FC236}">
                <a16:creationId xmlns:a16="http://schemas.microsoft.com/office/drawing/2014/main" id="{1E77648C-264B-4D0C-9325-5C0FA9688FEB}"/>
              </a:ext>
            </a:extLst>
          </p:cNvPr>
          <p:cNvSpPr txBox="1"/>
          <p:nvPr/>
        </p:nvSpPr>
        <p:spPr>
          <a:xfrm>
            <a:off x="3141689" y="1860542"/>
            <a:ext cx="1195180" cy="307777"/>
          </a:xfrm>
          <a:prstGeom prst="rect">
            <a:avLst/>
          </a:prstGeom>
          <a:noFill/>
        </p:spPr>
        <p:txBody>
          <a:bodyPr wrap="square" rtlCol="0">
            <a:spAutoFit/>
          </a:bodyPr>
          <a:lstStyle/>
          <a:p>
            <a:pPr algn="ctr"/>
            <a:r>
              <a:rPr lang="en-US" altLang="ko-KR" sz="1400" b="1" dirty="0" smtClean="0">
                <a:solidFill>
                  <a:schemeClr val="accent4"/>
                </a:solidFill>
                <a:cs typeface="Arial" pitchFamily="34" charset="0"/>
              </a:rPr>
              <a:t>Question 1</a:t>
            </a:r>
            <a:endParaRPr lang="ko-KR" altLang="en-US" sz="1400" b="1" dirty="0">
              <a:solidFill>
                <a:schemeClr val="accent4"/>
              </a:solidFill>
              <a:cs typeface="Arial" pitchFamily="34" charset="0"/>
            </a:endParaRPr>
          </a:p>
        </p:txBody>
      </p:sp>
      <p:sp>
        <p:nvSpPr>
          <p:cNvPr id="24" name="TextBox 23">
            <a:extLst>
              <a:ext uri="{FF2B5EF4-FFF2-40B4-BE49-F238E27FC236}">
                <a16:creationId xmlns:a16="http://schemas.microsoft.com/office/drawing/2014/main" id="{05C709E2-3B9F-4754-A4E0-26F7E33C5BF4}"/>
              </a:ext>
            </a:extLst>
          </p:cNvPr>
          <p:cNvSpPr txBox="1"/>
          <p:nvPr/>
        </p:nvSpPr>
        <p:spPr>
          <a:xfrm>
            <a:off x="3141689" y="2216944"/>
            <a:ext cx="1195180" cy="307777"/>
          </a:xfrm>
          <a:prstGeom prst="rect">
            <a:avLst/>
          </a:prstGeom>
          <a:noFill/>
        </p:spPr>
        <p:txBody>
          <a:bodyPr wrap="square" rtlCol="0">
            <a:spAutoFit/>
          </a:bodyPr>
          <a:lstStyle/>
          <a:p>
            <a:pPr algn="ctr"/>
            <a:r>
              <a:rPr lang="en-US" altLang="ko-KR" sz="1400" b="1" dirty="0" smtClean="0">
                <a:solidFill>
                  <a:schemeClr val="accent3"/>
                </a:solidFill>
                <a:cs typeface="Arial" pitchFamily="34" charset="0"/>
              </a:rPr>
              <a:t>Question 2</a:t>
            </a:r>
            <a:endParaRPr lang="ko-KR" altLang="en-US" sz="1400" b="1" dirty="0">
              <a:solidFill>
                <a:schemeClr val="accent3"/>
              </a:solidFill>
              <a:cs typeface="Arial" pitchFamily="34" charset="0"/>
            </a:endParaRPr>
          </a:p>
        </p:txBody>
      </p:sp>
      <p:sp>
        <p:nvSpPr>
          <p:cNvPr id="25" name="TextBox 24">
            <a:extLst>
              <a:ext uri="{FF2B5EF4-FFF2-40B4-BE49-F238E27FC236}">
                <a16:creationId xmlns:a16="http://schemas.microsoft.com/office/drawing/2014/main" id="{1E01FC3A-0293-48C4-A497-3131D9CF57EA}"/>
              </a:ext>
            </a:extLst>
          </p:cNvPr>
          <p:cNvSpPr txBox="1"/>
          <p:nvPr/>
        </p:nvSpPr>
        <p:spPr>
          <a:xfrm>
            <a:off x="3170503" y="2579001"/>
            <a:ext cx="1166366" cy="307777"/>
          </a:xfrm>
          <a:prstGeom prst="rect">
            <a:avLst/>
          </a:prstGeom>
          <a:noFill/>
        </p:spPr>
        <p:txBody>
          <a:bodyPr wrap="square" rtlCol="0">
            <a:spAutoFit/>
          </a:bodyPr>
          <a:lstStyle/>
          <a:p>
            <a:pPr algn="ctr"/>
            <a:r>
              <a:rPr lang="en-US" altLang="ko-KR" sz="1400" b="1" dirty="0" smtClean="0">
                <a:solidFill>
                  <a:schemeClr val="accent2"/>
                </a:solidFill>
                <a:cs typeface="Arial" pitchFamily="34" charset="0"/>
              </a:rPr>
              <a:t>Question 3</a:t>
            </a:r>
            <a:endParaRPr lang="ko-KR" altLang="en-US" sz="1400" b="1" dirty="0">
              <a:solidFill>
                <a:schemeClr val="accent2"/>
              </a:solidFill>
              <a:cs typeface="Arial" pitchFamily="34" charset="0"/>
            </a:endParaRPr>
          </a:p>
        </p:txBody>
      </p:sp>
      <p:sp>
        <p:nvSpPr>
          <p:cNvPr id="26" name="TextBox 25">
            <a:extLst>
              <a:ext uri="{FF2B5EF4-FFF2-40B4-BE49-F238E27FC236}">
                <a16:creationId xmlns:a16="http://schemas.microsoft.com/office/drawing/2014/main" id="{A57BB1A2-5CF1-4550-A5F6-0384285A8C84}"/>
              </a:ext>
            </a:extLst>
          </p:cNvPr>
          <p:cNvSpPr txBox="1"/>
          <p:nvPr/>
        </p:nvSpPr>
        <p:spPr>
          <a:xfrm>
            <a:off x="3141689" y="2929746"/>
            <a:ext cx="1195180" cy="307777"/>
          </a:xfrm>
          <a:prstGeom prst="rect">
            <a:avLst/>
          </a:prstGeom>
          <a:noFill/>
        </p:spPr>
        <p:txBody>
          <a:bodyPr wrap="square" rtlCol="0">
            <a:spAutoFit/>
          </a:bodyPr>
          <a:lstStyle/>
          <a:p>
            <a:pPr algn="ctr"/>
            <a:r>
              <a:rPr lang="en-US" altLang="ko-KR" sz="1400" b="1" dirty="0" smtClean="0">
                <a:solidFill>
                  <a:schemeClr val="accent1"/>
                </a:solidFill>
                <a:cs typeface="Arial" pitchFamily="34" charset="0"/>
              </a:rPr>
              <a:t>Question 4</a:t>
            </a:r>
            <a:endParaRPr lang="ko-KR" altLang="en-US" sz="1400" b="1" dirty="0">
              <a:solidFill>
                <a:schemeClr val="accent1"/>
              </a:solidFill>
              <a:cs typeface="Arial" pitchFamily="34" charset="0"/>
            </a:endParaRPr>
          </a:p>
        </p:txBody>
      </p:sp>
      <p:grpSp>
        <p:nvGrpSpPr>
          <p:cNvPr id="27" name="Group 110">
            <a:extLst>
              <a:ext uri="{FF2B5EF4-FFF2-40B4-BE49-F238E27FC236}">
                <a16:creationId xmlns:a16="http://schemas.microsoft.com/office/drawing/2014/main" id="{67F84F70-C4CE-40AC-8DC7-667302049577}"/>
              </a:ext>
            </a:extLst>
          </p:cNvPr>
          <p:cNvGrpSpPr/>
          <p:nvPr/>
        </p:nvGrpSpPr>
        <p:grpSpPr>
          <a:xfrm>
            <a:off x="2713997" y="3470097"/>
            <a:ext cx="855384" cy="945203"/>
            <a:chOff x="4835382" y="73243"/>
            <a:chExt cx="2920830" cy="3227535"/>
          </a:xfrm>
          <a:solidFill>
            <a:schemeClr val="accent6"/>
          </a:solidFill>
        </p:grpSpPr>
        <p:sp>
          <p:nvSpPr>
            <p:cNvPr id="28" name="Freeform 111">
              <a:extLst>
                <a:ext uri="{FF2B5EF4-FFF2-40B4-BE49-F238E27FC236}">
                  <a16:creationId xmlns:a16="http://schemas.microsoft.com/office/drawing/2014/main" id="{7A3AE99C-23B4-4A26-98DF-A27559762D93}"/>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Oval 37">
              <a:extLst>
                <a:ext uri="{FF2B5EF4-FFF2-40B4-BE49-F238E27FC236}">
                  <a16:creationId xmlns:a16="http://schemas.microsoft.com/office/drawing/2014/main" id="{F607277E-5DFA-409F-8AD7-B10258869C86}"/>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Tree>
    <p:extLst>
      <p:ext uri="{BB962C8B-B14F-4D97-AF65-F5344CB8AC3E}">
        <p14:creationId xmlns:p14="http://schemas.microsoft.com/office/powerpoint/2010/main" val="2145339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Oval 82">
            <a:extLst>
              <a:ext uri="{FF2B5EF4-FFF2-40B4-BE49-F238E27FC236}">
                <a16:creationId xmlns:a16="http://schemas.microsoft.com/office/drawing/2014/main" id="{ADE5F145-AC16-4982-B578-B0D5EF8EDB25}"/>
              </a:ext>
            </a:extLst>
          </p:cNvPr>
          <p:cNvSpPr/>
          <p:nvPr/>
        </p:nvSpPr>
        <p:spPr>
          <a:xfrm>
            <a:off x="7687900" y="6098062"/>
            <a:ext cx="4150502" cy="420429"/>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339509"/>
            <a:ext cx="11755260" cy="879455"/>
          </a:xfrm>
        </p:spPr>
        <p:txBody>
          <a:bodyPr/>
          <a:lstStyle/>
          <a:p>
            <a:pPr algn="l"/>
            <a:r>
              <a:rPr lang="en-US" sz="3600" dirty="0" smtClean="0"/>
              <a:t>2) Strengthening </a:t>
            </a:r>
            <a:r>
              <a:rPr lang="en-US" sz="3600" dirty="0"/>
              <a:t>organizational culture and its </a:t>
            </a:r>
            <a:r>
              <a:rPr lang="en-US" sz="3600" dirty="0" smtClean="0"/>
              <a:t>functioning</a:t>
            </a:r>
            <a:r>
              <a:rPr lang="en-US" sz="3600" dirty="0">
                <a:solidFill>
                  <a:prstClr val="black">
                    <a:lumMod val="85000"/>
                    <a:lumOff val="15000"/>
                  </a:prstClr>
                </a:solidFill>
              </a:rPr>
              <a:t> – </a:t>
            </a:r>
            <a:r>
              <a:rPr lang="en-US" sz="2000" dirty="0">
                <a:solidFill>
                  <a:prstClr val="black">
                    <a:lumMod val="85000"/>
                    <a:lumOff val="15000"/>
                  </a:prstClr>
                </a:solidFill>
              </a:rPr>
              <a:t>marks from 1(very low) to 5 (very high)</a:t>
            </a:r>
            <a:r>
              <a:rPr lang="en-US" sz="3600" dirty="0">
                <a:solidFill>
                  <a:prstClr val="black">
                    <a:lumMod val="85000"/>
                    <a:lumOff val="15000"/>
                  </a:prstClr>
                </a:solidFill>
              </a:rPr>
              <a:t> </a:t>
            </a:r>
            <a:endParaRPr lang="en-US" sz="3600" dirty="0"/>
          </a:p>
        </p:txBody>
      </p:sp>
      <p:graphicFrame>
        <p:nvGraphicFramePr>
          <p:cNvPr id="3" name="Chart 7">
            <a:extLst>
              <a:ext uri="{FF2B5EF4-FFF2-40B4-BE49-F238E27FC236}">
                <a16:creationId xmlns:a16="http://schemas.microsoft.com/office/drawing/2014/main" id="{D032523A-4B4A-439D-80CF-B2436F863B24}"/>
              </a:ext>
            </a:extLst>
          </p:cNvPr>
          <p:cNvGraphicFramePr/>
          <p:nvPr>
            <p:extLst>
              <p:ext uri="{D42A27DB-BD31-4B8C-83A1-F6EECF244321}">
                <p14:modId xmlns:p14="http://schemas.microsoft.com/office/powerpoint/2010/main" val="652247713"/>
              </p:ext>
            </p:extLst>
          </p:nvPr>
        </p:nvGraphicFramePr>
        <p:xfrm>
          <a:off x="333007" y="2444048"/>
          <a:ext cx="1030082" cy="12738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7">
            <a:extLst>
              <a:ext uri="{FF2B5EF4-FFF2-40B4-BE49-F238E27FC236}">
                <a16:creationId xmlns:a16="http://schemas.microsoft.com/office/drawing/2014/main" id="{563860C3-829C-415C-8F77-7322A3DB201D}"/>
              </a:ext>
            </a:extLst>
          </p:cNvPr>
          <p:cNvGraphicFramePr/>
          <p:nvPr>
            <p:extLst>
              <p:ext uri="{D42A27DB-BD31-4B8C-83A1-F6EECF244321}">
                <p14:modId xmlns:p14="http://schemas.microsoft.com/office/powerpoint/2010/main" val="3071466311"/>
              </p:ext>
            </p:extLst>
          </p:nvPr>
        </p:nvGraphicFramePr>
        <p:xfrm>
          <a:off x="317287" y="1392361"/>
          <a:ext cx="1011208" cy="1158435"/>
        </p:xfrm>
        <a:graphic>
          <a:graphicData uri="http://schemas.openxmlformats.org/drawingml/2006/chart">
            <c:chart xmlns:c="http://schemas.openxmlformats.org/drawingml/2006/chart" xmlns:r="http://schemas.openxmlformats.org/officeDocument/2006/relationships" r:id="rId3"/>
          </a:graphicData>
        </a:graphic>
      </p:graphicFrame>
      <p:sp>
        <p:nvSpPr>
          <p:cNvPr id="6" name="Freeform 50">
            <a:extLst>
              <a:ext uri="{FF2B5EF4-FFF2-40B4-BE49-F238E27FC236}">
                <a16:creationId xmlns:a16="http://schemas.microsoft.com/office/drawing/2014/main" id="{FF0EE7C3-B3B6-4D19-9DDF-F31AD2592F88}"/>
              </a:ext>
            </a:extLst>
          </p:cNvPr>
          <p:cNvSpPr>
            <a:spLocks noChangeAspect="1"/>
          </p:cNvSpPr>
          <p:nvPr/>
        </p:nvSpPr>
        <p:spPr>
          <a:xfrm>
            <a:off x="7032965" y="2331609"/>
            <a:ext cx="2527880" cy="1992849"/>
          </a:xfrm>
          <a:custGeom>
            <a:avLst/>
            <a:gdLst>
              <a:gd name="connsiteX0" fmla="*/ 2816801 w 3030432"/>
              <a:gd name="connsiteY0" fmla="*/ 1302269 h 2389028"/>
              <a:gd name="connsiteX1" fmla="*/ 2816801 w 3030432"/>
              <a:gd name="connsiteY1" fmla="*/ 1414911 h 2389028"/>
              <a:gd name="connsiteX2" fmla="*/ 2816801 w 3030432"/>
              <a:gd name="connsiteY2" fmla="*/ 1302269 h 2389028"/>
              <a:gd name="connsiteX3" fmla="*/ 562836 w 3030432"/>
              <a:gd name="connsiteY3" fmla="*/ 927283 h 2389028"/>
              <a:gd name="connsiteX4" fmla="*/ 537673 w 3030432"/>
              <a:gd name="connsiteY4" fmla="*/ 933593 h 2389028"/>
              <a:gd name="connsiteX5" fmla="*/ 562836 w 3030432"/>
              <a:gd name="connsiteY5" fmla="*/ 933593 h 2389028"/>
              <a:gd name="connsiteX6" fmla="*/ 562836 w 3030432"/>
              <a:gd name="connsiteY6" fmla="*/ 927283 h 2389028"/>
              <a:gd name="connsiteX7" fmla="*/ 1150461 w 3030432"/>
              <a:gd name="connsiteY7" fmla="*/ 202377 h 2389028"/>
              <a:gd name="connsiteX8" fmla="*/ 1130911 w 3030432"/>
              <a:gd name="connsiteY8" fmla="*/ 204988 h 2389028"/>
              <a:gd name="connsiteX9" fmla="*/ 1225770 w 3030432"/>
              <a:gd name="connsiteY9" fmla="*/ 204988 h 2389028"/>
              <a:gd name="connsiteX10" fmla="*/ 1150461 w 3030432"/>
              <a:gd name="connsiteY10" fmla="*/ 202377 h 2389028"/>
              <a:gd name="connsiteX11" fmla="*/ 1158778 w 3030432"/>
              <a:gd name="connsiteY11" fmla="*/ 176 h 2389028"/>
              <a:gd name="connsiteX12" fmla="*/ 1356183 w 3030432"/>
              <a:gd name="connsiteY12" fmla="*/ 12982 h 2389028"/>
              <a:gd name="connsiteX13" fmla="*/ 1885183 w 3030432"/>
              <a:gd name="connsiteY13" fmla="*/ 424426 h 2389028"/>
              <a:gd name="connsiteX14" fmla="*/ 2306423 w 3030432"/>
              <a:gd name="connsiteY14" fmla="*/ 417896 h 2389028"/>
              <a:gd name="connsiteX15" fmla="*/ 2505614 w 3030432"/>
              <a:gd name="connsiteY15" fmla="*/ 741174 h 2389028"/>
              <a:gd name="connsiteX16" fmla="*/ 2920323 w 3030432"/>
              <a:gd name="connsiteY16" fmla="*/ 1008937 h 2389028"/>
              <a:gd name="connsiteX17" fmla="*/ 2956244 w 3030432"/>
              <a:gd name="connsiteY17" fmla="*/ 1635900 h 2389028"/>
              <a:gd name="connsiteX18" fmla="*/ 2440306 w 3030432"/>
              <a:gd name="connsiteY18" fmla="*/ 1939585 h 2389028"/>
              <a:gd name="connsiteX19" fmla="*/ 1369486 w 3030432"/>
              <a:gd name="connsiteY19" fmla="*/ 1935740 h 2389028"/>
              <a:gd name="connsiteX20" fmla="*/ 1490944 w 3030432"/>
              <a:gd name="connsiteY20" fmla="*/ 2389028 h 2389028"/>
              <a:gd name="connsiteX21" fmla="*/ 701674 w 3030432"/>
              <a:gd name="connsiteY21" fmla="*/ 1933342 h 2389028"/>
              <a:gd name="connsiteX22" fmla="*/ 621462 w 3030432"/>
              <a:gd name="connsiteY22" fmla="*/ 1933054 h 2389028"/>
              <a:gd name="connsiteX23" fmla="*/ 4296 w 3030432"/>
              <a:gd name="connsiteY23" fmla="*/ 1436710 h 2389028"/>
              <a:gd name="connsiteX24" fmla="*/ 373290 w 3030432"/>
              <a:gd name="connsiteY24" fmla="*/ 767296 h 2389028"/>
              <a:gd name="connsiteX25" fmla="*/ 663912 w 3030432"/>
              <a:gd name="connsiteY25" fmla="*/ 172988 h 2389028"/>
              <a:gd name="connsiteX26" fmla="*/ 1158778 w 3030432"/>
              <a:gd name="connsiteY26" fmla="*/ 176 h 2389028"/>
              <a:gd name="connsiteX0" fmla="*/ 2816801 w 3030432"/>
              <a:gd name="connsiteY0" fmla="*/ 1302269 h 2389034"/>
              <a:gd name="connsiteX1" fmla="*/ 2816801 w 3030432"/>
              <a:gd name="connsiteY1" fmla="*/ 1414911 h 2389034"/>
              <a:gd name="connsiteX2" fmla="*/ 2816801 w 3030432"/>
              <a:gd name="connsiteY2" fmla="*/ 1302269 h 2389034"/>
              <a:gd name="connsiteX3" fmla="*/ 562836 w 3030432"/>
              <a:gd name="connsiteY3" fmla="*/ 927283 h 2389034"/>
              <a:gd name="connsiteX4" fmla="*/ 537673 w 3030432"/>
              <a:gd name="connsiteY4" fmla="*/ 933593 h 2389034"/>
              <a:gd name="connsiteX5" fmla="*/ 562836 w 3030432"/>
              <a:gd name="connsiteY5" fmla="*/ 933593 h 2389034"/>
              <a:gd name="connsiteX6" fmla="*/ 562836 w 3030432"/>
              <a:gd name="connsiteY6" fmla="*/ 927283 h 2389034"/>
              <a:gd name="connsiteX7" fmla="*/ 1150461 w 3030432"/>
              <a:gd name="connsiteY7" fmla="*/ 202377 h 2389034"/>
              <a:gd name="connsiteX8" fmla="*/ 1130911 w 3030432"/>
              <a:gd name="connsiteY8" fmla="*/ 204988 h 2389034"/>
              <a:gd name="connsiteX9" fmla="*/ 1225770 w 3030432"/>
              <a:gd name="connsiteY9" fmla="*/ 204988 h 2389034"/>
              <a:gd name="connsiteX10" fmla="*/ 1150461 w 3030432"/>
              <a:gd name="connsiteY10" fmla="*/ 202377 h 2389034"/>
              <a:gd name="connsiteX11" fmla="*/ 1158778 w 3030432"/>
              <a:gd name="connsiteY11" fmla="*/ 176 h 2389034"/>
              <a:gd name="connsiteX12" fmla="*/ 1356183 w 3030432"/>
              <a:gd name="connsiteY12" fmla="*/ 12982 h 2389034"/>
              <a:gd name="connsiteX13" fmla="*/ 1885183 w 3030432"/>
              <a:gd name="connsiteY13" fmla="*/ 424426 h 2389034"/>
              <a:gd name="connsiteX14" fmla="*/ 2306423 w 3030432"/>
              <a:gd name="connsiteY14" fmla="*/ 417896 h 2389034"/>
              <a:gd name="connsiteX15" fmla="*/ 2505614 w 3030432"/>
              <a:gd name="connsiteY15" fmla="*/ 741174 h 2389034"/>
              <a:gd name="connsiteX16" fmla="*/ 2920323 w 3030432"/>
              <a:gd name="connsiteY16" fmla="*/ 1008937 h 2389034"/>
              <a:gd name="connsiteX17" fmla="*/ 2956244 w 3030432"/>
              <a:gd name="connsiteY17" fmla="*/ 1635900 h 2389034"/>
              <a:gd name="connsiteX18" fmla="*/ 2440306 w 3030432"/>
              <a:gd name="connsiteY18" fmla="*/ 1939585 h 2389034"/>
              <a:gd name="connsiteX19" fmla="*/ 1369486 w 3030432"/>
              <a:gd name="connsiteY19" fmla="*/ 1935740 h 2389034"/>
              <a:gd name="connsiteX20" fmla="*/ 1490944 w 3030432"/>
              <a:gd name="connsiteY20" fmla="*/ 2389028 h 2389034"/>
              <a:gd name="connsiteX21" fmla="*/ 701674 w 3030432"/>
              <a:gd name="connsiteY21" fmla="*/ 1933342 h 2389034"/>
              <a:gd name="connsiteX22" fmla="*/ 621462 w 3030432"/>
              <a:gd name="connsiteY22" fmla="*/ 1933054 h 2389034"/>
              <a:gd name="connsiteX23" fmla="*/ 4296 w 3030432"/>
              <a:gd name="connsiteY23" fmla="*/ 1436710 h 2389034"/>
              <a:gd name="connsiteX24" fmla="*/ 373290 w 3030432"/>
              <a:gd name="connsiteY24" fmla="*/ 767296 h 2389034"/>
              <a:gd name="connsiteX25" fmla="*/ 663912 w 3030432"/>
              <a:gd name="connsiteY25" fmla="*/ 172988 h 2389034"/>
              <a:gd name="connsiteX26" fmla="*/ 1158778 w 3030432"/>
              <a:gd name="connsiteY26" fmla="*/ 176 h 2389034"/>
              <a:gd name="connsiteX0" fmla="*/ 2816801 w 3030432"/>
              <a:gd name="connsiteY0" fmla="*/ 1302269 h 2389034"/>
              <a:gd name="connsiteX1" fmla="*/ 2816801 w 3030432"/>
              <a:gd name="connsiteY1" fmla="*/ 1414911 h 2389034"/>
              <a:gd name="connsiteX2" fmla="*/ 2816801 w 3030432"/>
              <a:gd name="connsiteY2" fmla="*/ 1302269 h 2389034"/>
              <a:gd name="connsiteX3" fmla="*/ 562836 w 3030432"/>
              <a:gd name="connsiteY3" fmla="*/ 927283 h 2389034"/>
              <a:gd name="connsiteX4" fmla="*/ 537673 w 3030432"/>
              <a:gd name="connsiteY4" fmla="*/ 933593 h 2389034"/>
              <a:gd name="connsiteX5" fmla="*/ 562836 w 3030432"/>
              <a:gd name="connsiteY5" fmla="*/ 933593 h 2389034"/>
              <a:gd name="connsiteX6" fmla="*/ 562836 w 3030432"/>
              <a:gd name="connsiteY6" fmla="*/ 927283 h 2389034"/>
              <a:gd name="connsiteX7" fmla="*/ 1150461 w 3030432"/>
              <a:gd name="connsiteY7" fmla="*/ 202377 h 2389034"/>
              <a:gd name="connsiteX8" fmla="*/ 1130911 w 3030432"/>
              <a:gd name="connsiteY8" fmla="*/ 204988 h 2389034"/>
              <a:gd name="connsiteX9" fmla="*/ 1225770 w 3030432"/>
              <a:gd name="connsiteY9" fmla="*/ 204988 h 2389034"/>
              <a:gd name="connsiteX10" fmla="*/ 1150461 w 3030432"/>
              <a:gd name="connsiteY10" fmla="*/ 202377 h 2389034"/>
              <a:gd name="connsiteX11" fmla="*/ 1158778 w 3030432"/>
              <a:gd name="connsiteY11" fmla="*/ 176 h 2389034"/>
              <a:gd name="connsiteX12" fmla="*/ 1356183 w 3030432"/>
              <a:gd name="connsiteY12" fmla="*/ 12982 h 2389034"/>
              <a:gd name="connsiteX13" fmla="*/ 1885183 w 3030432"/>
              <a:gd name="connsiteY13" fmla="*/ 424426 h 2389034"/>
              <a:gd name="connsiteX14" fmla="*/ 2306423 w 3030432"/>
              <a:gd name="connsiteY14" fmla="*/ 417896 h 2389034"/>
              <a:gd name="connsiteX15" fmla="*/ 2505614 w 3030432"/>
              <a:gd name="connsiteY15" fmla="*/ 741174 h 2389034"/>
              <a:gd name="connsiteX16" fmla="*/ 2920323 w 3030432"/>
              <a:gd name="connsiteY16" fmla="*/ 1008937 h 2389034"/>
              <a:gd name="connsiteX17" fmla="*/ 2956244 w 3030432"/>
              <a:gd name="connsiteY17" fmla="*/ 1635900 h 2389034"/>
              <a:gd name="connsiteX18" fmla="*/ 2440306 w 3030432"/>
              <a:gd name="connsiteY18" fmla="*/ 1939585 h 2389034"/>
              <a:gd name="connsiteX19" fmla="*/ 1369486 w 3030432"/>
              <a:gd name="connsiteY19" fmla="*/ 1935740 h 2389034"/>
              <a:gd name="connsiteX20" fmla="*/ 1490944 w 3030432"/>
              <a:gd name="connsiteY20" fmla="*/ 2389028 h 2389034"/>
              <a:gd name="connsiteX21" fmla="*/ 701674 w 3030432"/>
              <a:gd name="connsiteY21" fmla="*/ 1933342 h 2389034"/>
              <a:gd name="connsiteX22" fmla="*/ 621462 w 3030432"/>
              <a:gd name="connsiteY22" fmla="*/ 1933054 h 2389034"/>
              <a:gd name="connsiteX23" fmla="*/ 4296 w 3030432"/>
              <a:gd name="connsiteY23" fmla="*/ 1436710 h 2389034"/>
              <a:gd name="connsiteX24" fmla="*/ 373290 w 3030432"/>
              <a:gd name="connsiteY24" fmla="*/ 767296 h 2389034"/>
              <a:gd name="connsiteX25" fmla="*/ 663912 w 3030432"/>
              <a:gd name="connsiteY25" fmla="*/ 172988 h 2389034"/>
              <a:gd name="connsiteX26" fmla="*/ 1158778 w 3030432"/>
              <a:gd name="connsiteY26" fmla="*/ 176 h 2389034"/>
              <a:gd name="connsiteX0" fmla="*/ 2816801 w 3030432"/>
              <a:gd name="connsiteY0" fmla="*/ 1302269 h 2389034"/>
              <a:gd name="connsiteX1" fmla="*/ 2816801 w 3030432"/>
              <a:gd name="connsiteY1" fmla="*/ 1414911 h 2389034"/>
              <a:gd name="connsiteX2" fmla="*/ 2816801 w 3030432"/>
              <a:gd name="connsiteY2" fmla="*/ 1302269 h 2389034"/>
              <a:gd name="connsiteX3" fmla="*/ 562836 w 3030432"/>
              <a:gd name="connsiteY3" fmla="*/ 927283 h 2389034"/>
              <a:gd name="connsiteX4" fmla="*/ 537673 w 3030432"/>
              <a:gd name="connsiteY4" fmla="*/ 933593 h 2389034"/>
              <a:gd name="connsiteX5" fmla="*/ 562836 w 3030432"/>
              <a:gd name="connsiteY5" fmla="*/ 933593 h 2389034"/>
              <a:gd name="connsiteX6" fmla="*/ 562836 w 3030432"/>
              <a:gd name="connsiteY6" fmla="*/ 927283 h 2389034"/>
              <a:gd name="connsiteX7" fmla="*/ 1150461 w 3030432"/>
              <a:gd name="connsiteY7" fmla="*/ 202377 h 2389034"/>
              <a:gd name="connsiteX8" fmla="*/ 1130911 w 3030432"/>
              <a:gd name="connsiteY8" fmla="*/ 204988 h 2389034"/>
              <a:gd name="connsiteX9" fmla="*/ 1225770 w 3030432"/>
              <a:gd name="connsiteY9" fmla="*/ 204988 h 2389034"/>
              <a:gd name="connsiteX10" fmla="*/ 1150461 w 3030432"/>
              <a:gd name="connsiteY10" fmla="*/ 202377 h 2389034"/>
              <a:gd name="connsiteX11" fmla="*/ 1158778 w 3030432"/>
              <a:gd name="connsiteY11" fmla="*/ 176 h 2389034"/>
              <a:gd name="connsiteX12" fmla="*/ 1356183 w 3030432"/>
              <a:gd name="connsiteY12" fmla="*/ 12982 h 2389034"/>
              <a:gd name="connsiteX13" fmla="*/ 1885183 w 3030432"/>
              <a:gd name="connsiteY13" fmla="*/ 424426 h 2389034"/>
              <a:gd name="connsiteX14" fmla="*/ 2306423 w 3030432"/>
              <a:gd name="connsiteY14" fmla="*/ 417896 h 2389034"/>
              <a:gd name="connsiteX15" fmla="*/ 2505614 w 3030432"/>
              <a:gd name="connsiteY15" fmla="*/ 741174 h 2389034"/>
              <a:gd name="connsiteX16" fmla="*/ 2920323 w 3030432"/>
              <a:gd name="connsiteY16" fmla="*/ 1008937 h 2389034"/>
              <a:gd name="connsiteX17" fmla="*/ 2956244 w 3030432"/>
              <a:gd name="connsiteY17" fmla="*/ 1635900 h 2389034"/>
              <a:gd name="connsiteX18" fmla="*/ 2440306 w 3030432"/>
              <a:gd name="connsiteY18" fmla="*/ 1939585 h 2389034"/>
              <a:gd name="connsiteX19" fmla="*/ 1369486 w 3030432"/>
              <a:gd name="connsiteY19" fmla="*/ 1935740 h 2389034"/>
              <a:gd name="connsiteX20" fmla="*/ 1490944 w 3030432"/>
              <a:gd name="connsiteY20" fmla="*/ 2389028 h 2389034"/>
              <a:gd name="connsiteX21" fmla="*/ 701674 w 3030432"/>
              <a:gd name="connsiteY21" fmla="*/ 1933342 h 2389034"/>
              <a:gd name="connsiteX22" fmla="*/ 621462 w 3030432"/>
              <a:gd name="connsiteY22" fmla="*/ 1933054 h 2389034"/>
              <a:gd name="connsiteX23" fmla="*/ 4296 w 3030432"/>
              <a:gd name="connsiteY23" fmla="*/ 1436710 h 2389034"/>
              <a:gd name="connsiteX24" fmla="*/ 373290 w 3030432"/>
              <a:gd name="connsiteY24" fmla="*/ 767296 h 2389034"/>
              <a:gd name="connsiteX25" fmla="*/ 663912 w 3030432"/>
              <a:gd name="connsiteY25" fmla="*/ 172988 h 2389034"/>
              <a:gd name="connsiteX26" fmla="*/ 1158778 w 3030432"/>
              <a:gd name="connsiteY26" fmla="*/ 176 h 2389034"/>
              <a:gd name="connsiteX0" fmla="*/ 2816801 w 3030432"/>
              <a:gd name="connsiteY0" fmla="*/ 1302269 h 2389034"/>
              <a:gd name="connsiteX1" fmla="*/ 2816801 w 3030432"/>
              <a:gd name="connsiteY1" fmla="*/ 1414911 h 2389034"/>
              <a:gd name="connsiteX2" fmla="*/ 2816801 w 3030432"/>
              <a:gd name="connsiteY2" fmla="*/ 1302269 h 2389034"/>
              <a:gd name="connsiteX3" fmla="*/ 562836 w 3030432"/>
              <a:gd name="connsiteY3" fmla="*/ 927283 h 2389034"/>
              <a:gd name="connsiteX4" fmla="*/ 537673 w 3030432"/>
              <a:gd name="connsiteY4" fmla="*/ 933593 h 2389034"/>
              <a:gd name="connsiteX5" fmla="*/ 562836 w 3030432"/>
              <a:gd name="connsiteY5" fmla="*/ 933593 h 2389034"/>
              <a:gd name="connsiteX6" fmla="*/ 562836 w 3030432"/>
              <a:gd name="connsiteY6" fmla="*/ 927283 h 2389034"/>
              <a:gd name="connsiteX7" fmla="*/ 1150461 w 3030432"/>
              <a:gd name="connsiteY7" fmla="*/ 202377 h 2389034"/>
              <a:gd name="connsiteX8" fmla="*/ 1130911 w 3030432"/>
              <a:gd name="connsiteY8" fmla="*/ 204988 h 2389034"/>
              <a:gd name="connsiteX9" fmla="*/ 1225770 w 3030432"/>
              <a:gd name="connsiteY9" fmla="*/ 204988 h 2389034"/>
              <a:gd name="connsiteX10" fmla="*/ 1150461 w 3030432"/>
              <a:gd name="connsiteY10" fmla="*/ 202377 h 2389034"/>
              <a:gd name="connsiteX11" fmla="*/ 1158778 w 3030432"/>
              <a:gd name="connsiteY11" fmla="*/ 176 h 2389034"/>
              <a:gd name="connsiteX12" fmla="*/ 1356183 w 3030432"/>
              <a:gd name="connsiteY12" fmla="*/ 12982 h 2389034"/>
              <a:gd name="connsiteX13" fmla="*/ 1885183 w 3030432"/>
              <a:gd name="connsiteY13" fmla="*/ 424426 h 2389034"/>
              <a:gd name="connsiteX14" fmla="*/ 2306423 w 3030432"/>
              <a:gd name="connsiteY14" fmla="*/ 417896 h 2389034"/>
              <a:gd name="connsiteX15" fmla="*/ 2505614 w 3030432"/>
              <a:gd name="connsiteY15" fmla="*/ 741174 h 2389034"/>
              <a:gd name="connsiteX16" fmla="*/ 2920323 w 3030432"/>
              <a:gd name="connsiteY16" fmla="*/ 1008937 h 2389034"/>
              <a:gd name="connsiteX17" fmla="*/ 2956244 w 3030432"/>
              <a:gd name="connsiteY17" fmla="*/ 1635900 h 2389034"/>
              <a:gd name="connsiteX18" fmla="*/ 2440306 w 3030432"/>
              <a:gd name="connsiteY18" fmla="*/ 1939585 h 2389034"/>
              <a:gd name="connsiteX19" fmla="*/ 1369486 w 3030432"/>
              <a:gd name="connsiteY19" fmla="*/ 1935740 h 2389034"/>
              <a:gd name="connsiteX20" fmla="*/ 1490944 w 3030432"/>
              <a:gd name="connsiteY20" fmla="*/ 2389028 h 2389034"/>
              <a:gd name="connsiteX21" fmla="*/ 701674 w 3030432"/>
              <a:gd name="connsiteY21" fmla="*/ 1933342 h 2389034"/>
              <a:gd name="connsiteX22" fmla="*/ 621462 w 3030432"/>
              <a:gd name="connsiteY22" fmla="*/ 1933054 h 2389034"/>
              <a:gd name="connsiteX23" fmla="*/ 4296 w 3030432"/>
              <a:gd name="connsiteY23" fmla="*/ 1436710 h 2389034"/>
              <a:gd name="connsiteX24" fmla="*/ 373290 w 3030432"/>
              <a:gd name="connsiteY24" fmla="*/ 767296 h 2389034"/>
              <a:gd name="connsiteX25" fmla="*/ 663912 w 3030432"/>
              <a:gd name="connsiteY25" fmla="*/ 172988 h 2389034"/>
              <a:gd name="connsiteX26" fmla="*/ 1158778 w 3030432"/>
              <a:gd name="connsiteY26" fmla="*/ 176 h 2389034"/>
              <a:gd name="connsiteX0" fmla="*/ 2816801 w 3030432"/>
              <a:gd name="connsiteY0" fmla="*/ 1302269 h 2389034"/>
              <a:gd name="connsiteX1" fmla="*/ 2816801 w 3030432"/>
              <a:gd name="connsiteY1" fmla="*/ 1414911 h 2389034"/>
              <a:gd name="connsiteX2" fmla="*/ 2816801 w 3030432"/>
              <a:gd name="connsiteY2" fmla="*/ 1302269 h 2389034"/>
              <a:gd name="connsiteX3" fmla="*/ 562836 w 3030432"/>
              <a:gd name="connsiteY3" fmla="*/ 927283 h 2389034"/>
              <a:gd name="connsiteX4" fmla="*/ 537673 w 3030432"/>
              <a:gd name="connsiteY4" fmla="*/ 933593 h 2389034"/>
              <a:gd name="connsiteX5" fmla="*/ 562836 w 3030432"/>
              <a:gd name="connsiteY5" fmla="*/ 933593 h 2389034"/>
              <a:gd name="connsiteX6" fmla="*/ 562836 w 3030432"/>
              <a:gd name="connsiteY6" fmla="*/ 927283 h 2389034"/>
              <a:gd name="connsiteX7" fmla="*/ 1150461 w 3030432"/>
              <a:gd name="connsiteY7" fmla="*/ 202377 h 2389034"/>
              <a:gd name="connsiteX8" fmla="*/ 1130911 w 3030432"/>
              <a:gd name="connsiteY8" fmla="*/ 204988 h 2389034"/>
              <a:gd name="connsiteX9" fmla="*/ 1225770 w 3030432"/>
              <a:gd name="connsiteY9" fmla="*/ 204988 h 2389034"/>
              <a:gd name="connsiteX10" fmla="*/ 1150461 w 3030432"/>
              <a:gd name="connsiteY10" fmla="*/ 202377 h 2389034"/>
              <a:gd name="connsiteX11" fmla="*/ 1158778 w 3030432"/>
              <a:gd name="connsiteY11" fmla="*/ 176 h 2389034"/>
              <a:gd name="connsiteX12" fmla="*/ 1356183 w 3030432"/>
              <a:gd name="connsiteY12" fmla="*/ 12982 h 2389034"/>
              <a:gd name="connsiteX13" fmla="*/ 1885183 w 3030432"/>
              <a:gd name="connsiteY13" fmla="*/ 424426 h 2389034"/>
              <a:gd name="connsiteX14" fmla="*/ 2306423 w 3030432"/>
              <a:gd name="connsiteY14" fmla="*/ 417896 h 2389034"/>
              <a:gd name="connsiteX15" fmla="*/ 2505614 w 3030432"/>
              <a:gd name="connsiteY15" fmla="*/ 741174 h 2389034"/>
              <a:gd name="connsiteX16" fmla="*/ 2920323 w 3030432"/>
              <a:gd name="connsiteY16" fmla="*/ 1008937 h 2389034"/>
              <a:gd name="connsiteX17" fmla="*/ 2956244 w 3030432"/>
              <a:gd name="connsiteY17" fmla="*/ 1635900 h 2389034"/>
              <a:gd name="connsiteX18" fmla="*/ 2440306 w 3030432"/>
              <a:gd name="connsiteY18" fmla="*/ 1939585 h 2389034"/>
              <a:gd name="connsiteX19" fmla="*/ 1369486 w 3030432"/>
              <a:gd name="connsiteY19" fmla="*/ 1935740 h 2389034"/>
              <a:gd name="connsiteX20" fmla="*/ 1490944 w 3030432"/>
              <a:gd name="connsiteY20" fmla="*/ 2389028 h 2389034"/>
              <a:gd name="connsiteX21" fmla="*/ 701674 w 3030432"/>
              <a:gd name="connsiteY21" fmla="*/ 1933342 h 2389034"/>
              <a:gd name="connsiteX22" fmla="*/ 621462 w 3030432"/>
              <a:gd name="connsiteY22" fmla="*/ 1933054 h 2389034"/>
              <a:gd name="connsiteX23" fmla="*/ 4296 w 3030432"/>
              <a:gd name="connsiteY23" fmla="*/ 1436710 h 2389034"/>
              <a:gd name="connsiteX24" fmla="*/ 373290 w 3030432"/>
              <a:gd name="connsiteY24" fmla="*/ 767296 h 2389034"/>
              <a:gd name="connsiteX25" fmla="*/ 663912 w 3030432"/>
              <a:gd name="connsiteY25" fmla="*/ 172988 h 2389034"/>
              <a:gd name="connsiteX26" fmla="*/ 1158778 w 3030432"/>
              <a:gd name="connsiteY26" fmla="*/ 176 h 238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30432" h="2389034">
                <a:moveTo>
                  <a:pt x="2816801" y="1302269"/>
                </a:moveTo>
                <a:lnTo>
                  <a:pt x="2816801" y="1414911"/>
                </a:lnTo>
                <a:cubicBezTo>
                  <a:pt x="2823903" y="1379524"/>
                  <a:pt x="2824274" y="1341419"/>
                  <a:pt x="2816801" y="1302269"/>
                </a:cubicBezTo>
                <a:close/>
                <a:moveTo>
                  <a:pt x="562836" y="927283"/>
                </a:moveTo>
                <a:lnTo>
                  <a:pt x="537673" y="933593"/>
                </a:lnTo>
                <a:lnTo>
                  <a:pt x="562836" y="933593"/>
                </a:lnTo>
                <a:lnTo>
                  <a:pt x="562836" y="927283"/>
                </a:lnTo>
                <a:close/>
                <a:moveTo>
                  <a:pt x="1150461" y="202377"/>
                </a:moveTo>
                <a:lnTo>
                  <a:pt x="1130911" y="204988"/>
                </a:lnTo>
                <a:lnTo>
                  <a:pt x="1225770" y="204988"/>
                </a:lnTo>
                <a:cubicBezTo>
                  <a:pt x="1201550" y="202774"/>
                  <a:pt x="1176451" y="201940"/>
                  <a:pt x="1150461" y="202377"/>
                </a:cubicBezTo>
                <a:close/>
                <a:moveTo>
                  <a:pt x="1158778" y="176"/>
                </a:moveTo>
                <a:cubicBezTo>
                  <a:pt x="1218355" y="-965"/>
                  <a:pt x="1282984" y="3457"/>
                  <a:pt x="1356183" y="12982"/>
                </a:cubicBezTo>
                <a:cubicBezTo>
                  <a:pt x="1619595" y="56522"/>
                  <a:pt x="1824229" y="256800"/>
                  <a:pt x="1885183" y="424426"/>
                </a:cubicBezTo>
                <a:cubicBezTo>
                  <a:pt x="2026685" y="343878"/>
                  <a:pt x="2125737" y="331905"/>
                  <a:pt x="2306423" y="417896"/>
                </a:cubicBezTo>
                <a:cubicBezTo>
                  <a:pt x="2441394" y="514771"/>
                  <a:pt x="2491463" y="592051"/>
                  <a:pt x="2505614" y="741174"/>
                </a:cubicBezTo>
                <a:cubicBezTo>
                  <a:pt x="2632965" y="740085"/>
                  <a:pt x="2825625" y="869613"/>
                  <a:pt x="2920323" y="1008937"/>
                </a:cubicBezTo>
                <a:cubicBezTo>
                  <a:pt x="3045498" y="1217926"/>
                  <a:pt x="3072710" y="1449771"/>
                  <a:pt x="2956244" y="1635900"/>
                </a:cubicBezTo>
                <a:cubicBezTo>
                  <a:pt x="2827803" y="1818765"/>
                  <a:pt x="2666709" y="1923258"/>
                  <a:pt x="2440306" y="1939585"/>
                </a:cubicBezTo>
                <a:lnTo>
                  <a:pt x="1369486" y="1935740"/>
                </a:lnTo>
                <a:cubicBezTo>
                  <a:pt x="1190897" y="2029686"/>
                  <a:pt x="1193283" y="2256982"/>
                  <a:pt x="1490944" y="2389028"/>
                </a:cubicBezTo>
                <a:cubicBezTo>
                  <a:pt x="1227854" y="2389533"/>
                  <a:pt x="869514" y="2361462"/>
                  <a:pt x="701674" y="1933342"/>
                </a:cubicBezTo>
                <a:lnTo>
                  <a:pt x="621462" y="1933054"/>
                </a:lnTo>
                <a:cubicBezTo>
                  <a:pt x="477783" y="1930877"/>
                  <a:pt x="66339" y="1817677"/>
                  <a:pt x="4296" y="1436710"/>
                </a:cubicBezTo>
                <a:cubicBezTo>
                  <a:pt x="-20739" y="1258199"/>
                  <a:pt x="58719" y="919683"/>
                  <a:pt x="373290" y="767296"/>
                </a:cubicBezTo>
                <a:cubicBezTo>
                  <a:pt x="378732" y="624706"/>
                  <a:pt x="465810" y="318845"/>
                  <a:pt x="663912" y="172988"/>
                </a:cubicBezTo>
                <a:cubicBezTo>
                  <a:pt x="846776" y="57065"/>
                  <a:pt x="980048" y="3593"/>
                  <a:pt x="1158778" y="176"/>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Oval 1">
            <a:extLst>
              <a:ext uri="{FF2B5EF4-FFF2-40B4-BE49-F238E27FC236}">
                <a16:creationId xmlns:a16="http://schemas.microsoft.com/office/drawing/2014/main" id="{FE24AB1F-19C7-4E14-B09E-7DB9BB6EC159}"/>
              </a:ext>
            </a:extLst>
          </p:cNvPr>
          <p:cNvSpPr/>
          <p:nvPr/>
        </p:nvSpPr>
        <p:spPr>
          <a:xfrm>
            <a:off x="8736387" y="2763575"/>
            <a:ext cx="182982" cy="221784"/>
          </a:xfrm>
          <a:custGeom>
            <a:avLst/>
            <a:gdLst/>
            <a:ahLst/>
            <a:cxnLst/>
            <a:rect l="l" t="t" r="r" b="b"/>
            <a:pathLst>
              <a:path w="3196161" h="3873927">
                <a:moveTo>
                  <a:pt x="1134444" y="1312886"/>
                </a:moveTo>
                <a:lnTo>
                  <a:pt x="1029913" y="1373237"/>
                </a:lnTo>
                <a:lnTo>
                  <a:pt x="1559121" y="2289852"/>
                </a:lnTo>
                <a:lnTo>
                  <a:pt x="2475736" y="1760644"/>
                </a:lnTo>
                <a:lnTo>
                  <a:pt x="2411067" y="1648634"/>
                </a:lnTo>
                <a:lnTo>
                  <a:pt x="1598983" y="2117491"/>
                </a:lnTo>
                <a:close/>
                <a:moveTo>
                  <a:pt x="1645882" y="878244"/>
                </a:moveTo>
                <a:cubicBezTo>
                  <a:pt x="2300940" y="887681"/>
                  <a:pt x="2833308" y="1403255"/>
                  <a:pt x="2868726" y="2051573"/>
                </a:cubicBezTo>
                <a:lnTo>
                  <a:pt x="2594281" y="2051573"/>
                </a:lnTo>
                <a:cubicBezTo>
                  <a:pt x="2554516" y="2051573"/>
                  <a:pt x="2522281" y="2083808"/>
                  <a:pt x="2522281" y="2123573"/>
                </a:cubicBezTo>
                <a:cubicBezTo>
                  <a:pt x="2522281" y="2163338"/>
                  <a:pt x="2554516" y="2195573"/>
                  <a:pt x="2594281" y="2195573"/>
                </a:cubicBezTo>
                <a:lnTo>
                  <a:pt x="2868692" y="2195573"/>
                </a:lnTo>
                <a:cubicBezTo>
                  <a:pt x="2833383" y="2842251"/>
                  <a:pt x="2303637" y="3356885"/>
                  <a:pt x="1650855" y="3368700"/>
                </a:cubicBezTo>
                <a:lnTo>
                  <a:pt x="1650855" y="3086354"/>
                </a:lnTo>
                <a:cubicBezTo>
                  <a:pt x="1650855" y="3046589"/>
                  <a:pt x="1618620" y="3014354"/>
                  <a:pt x="1578855" y="3014354"/>
                </a:cubicBezTo>
                <a:cubicBezTo>
                  <a:pt x="1539090" y="3014354"/>
                  <a:pt x="1506855" y="3046589"/>
                  <a:pt x="1506855" y="3086354"/>
                </a:cubicBezTo>
                <a:lnTo>
                  <a:pt x="1506855" y="3364106"/>
                </a:lnTo>
                <a:cubicBezTo>
                  <a:pt x="898016" y="3306544"/>
                  <a:pt x="416884" y="2810819"/>
                  <a:pt x="383291" y="2195574"/>
                </a:cubicBezTo>
                <a:lnTo>
                  <a:pt x="639947" y="2195574"/>
                </a:lnTo>
                <a:cubicBezTo>
                  <a:pt x="679712" y="2195574"/>
                  <a:pt x="711947" y="2163339"/>
                  <a:pt x="711947" y="2123574"/>
                </a:cubicBezTo>
                <a:cubicBezTo>
                  <a:pt x="711947" y="2083809"/>
                  <a:pt x="679712" y="2051574"/>
                  <a:pt x="639947" y="2051574"/>
                </a:cubicBezTo>
                <a:lnTo>
                  <a:pt x="383291" y="2051574"/>
                </a:lnTo>
                <a:cubicBezTo>
                  <a:pt x="416793" y="1438003"/>
                  <a:pt x="895405" y="943302"/>
                  <a:pt x="1501882" y="883395"/>
                </a:cubicBezTo>
                <a:lnTo>
                  <a:pt x="1501882" y="1155809"/>
                </a:lnTo>
                <a:cubicBezTo>
                  <a:pt x="1501882" y="1195574"/>
                  <a:pt x="1534117" y="1227809"/>
                  <a:pt x="1573882" y="1227809"/>
                </a:cubicBezTo>
                <a:cubicBezTo>
                  <a:pt x="1613647" y="1227809"/>
                  <a:pt x="1645882" y="1195574"/>
                  <a:pt x="1645882" y="1155809"/>
                </a:cubicBezTo>
                <a:close/>
                <a:moveTo>
                  <a:pt x="1625992" y="743938"/>
                </a:moveTo>
                <a:cubicBezTo>
                  <a:pt x="864040" y="743938"/>
                  <a:pt x="246355" y="1361623"/>
                  <a:pt x="246355" y="2123575"/>
                </a:cubicBezTo>
                <a:cubicBezTo>
                  <a:pt x="246355" y="2885527"/>
                  <a:pt x="864040" y="3503212"/>
                  <a:pt x="1625992" y="3503212"/>
                </a:cubicBezTo>
                <a:cubicBezTo>
                  <a:pt x="2387944" y="3503212"/>
                  <a:pt x="3005629" y="2885527"/>
                  <a:pt x="3005629" y="2123575"/>
                </a:cubicBezTo>
                <a:cubicBezTo>
                  <a:pt x="3005629" y="1361623"/>
                  <a:pt x="2387944" y="743938"/>
                  <a:pt x="1625992" y="743938"/>
                </a:cubicBezTo>
                <a:close/>
                <a:moveTo>
                  <a:pt x="1469618" y="310427"/>
                </a:moveTo>
                <a:lnTo>
                  <a:pt x="1688095" y="310427"/>
                </a:lnTo>
                <a:cubicBezTo>
                  <a:pt x="1738726" y="310427"/>
                  <a:pt x="1779771" y="351472"/>
                  <a:pt x="1779771" y="402103"/>
                </a:cubicBezTo>
                <a:lnTo>
                  <a:pt x="1779771" y="561173"/>
                </a:lnTo>
                <a:cubicBezTo>
                  <a:pt x="2574796" y="638137"/>
                  <a:pt x="3196161" y="1308293"/>
                  <a:pt x="3196161" y="2123576"/>
                </a:cubicBezTo>
                <a:cubicBezTo>
                  <a:pt x="3196161" y="2565839"/>
                  <a:pt x="3013313" y="2965396"/>
                  <a:pt x="2718416" y="3250079"/>
                </a:cubicBezTo>
                <a:lnTo>
                  <a:pt x="3179634" y="3711298"/>
                </a:lnTo>
                <a:lnTo>
                  <a:pt x="3017006" y="3873926"/>
                </a:lnTo>
                <a:lnTo>
                  <a:pt x="2540951" y="3397870"/>
                </a:lnTo>
                <a:cubicBezTo>
                  <a:pt x="2284062" y="3584539"/>
                  <a:pt x="1967781" y="3693744"/>
                  <a:pt x="1625993" y="3693744"/>
                </a:cubicBezTo>
                <a:cubicBezTo>
                  <a:pt x="1265632" y="3693744"/>
                  <a:pt x="933625" y="3572348"/>
                  <a:pt x="669641" y="3366916"/>
                </a:cubicBezTo>
                <a:lnTo>
                  <a:pt x="162629" y="3873927"/>
                </a:lnTo>
                <a:lnTo>
                  <a:pt x="0" y="3711298"/>
                </a:lnTo>
                <a:lnTo>
                  <a:pt x="497495" y="3213804"/>
                </a:lnTo>
                <a:cubicBezTo>
                  <a:pt x="223765" y="2932051"/>
                  <a:pt x="55825" y="2547426"/>
                  <a:pt x="55825" y="2123576"/>
                </a:cubicBezTo>
                <a:cubicBezTo>
                  <a:pt x="55825" y="1340908"/>
                  <a:pt x="628469" y="691988"/>
                  <a:pt x="1377942" y="574870"/>
                </a:cubicBezTo>
                <a:lnTo>
                  <a:pt x="1377942" y="402103"/>
                </a:lnTo>
                <a:cubicBezTo>
                  <a:pt x="1377942" y="351472"/>
                  <a:pt x="1418987" y="310427"/>
                  <a:pt x="1469618" y="310427"/>
                </a:cubicBezTo>
                <a:close/>
                <a:moveTo>
                  <a:pt x="2831553" y="225"/>
                </a:moveTo>
                <a:cubicBezTo>
                  <a:pt x="2916867" y="-3515"/>
                  <a:pt x="2997439" y="39539"/>
                  <a:pt x="3041747" y="112542"/>
                </a:cubicBezTo>
                <a:cubicBezTo>
                  <a:pt x="3078869" y="173705"/>
                  <a:pt x="3085591" y="247747"/>
                  <a:pt x="3059870" y="312990"/>
                </a:cubicBezTo>
                <a:cubicBezTo>
                  <a:pt x="3075456" y="332020"/>
                  <a:pt x="3089643" y="352363"/>
                  <a:pt x="3102605" y="373718"/>
                </a:cubicBezTo>
                <a:cubicBezTo>
                  <a:pt x="3214720" y="558442"/>
                  <a:pt x="3217250" y="789585"/>
                  <a:pt x="3109208" y="976720"/>
                </a:cubicBezTo>
                <a:lnTo>
                  <a:pt x="2065775" y="419163"/>
                </a:lnTo>
                <a:cubicBezTo>
                  <a:pt x="2161297" y="225339"/>
                  <a:pt x="2354860" y="98978"/>
                  <a:pt x="2570737" y="89516"/>
                </a:cubicBezTo>
                <a:cubicBezTo>
                  <a:pt x="2599986" y="88234"/>
                  <a:pt x="2629015" y="89125"/>
                  <a:pt x="2657583" y="92493"/>
                </a:cubicBezTo>
                <a:cubicBezTo>
                  <a:pt x="2697857" y="37266"/>
                  <a:pt x="2761754" y="3284"/>
                  <a:pt x="2831553" y="225"/>
                </a:cubicBezTo>
                <a:close/>
                <a:moveTo>
                  <a:pt x="272597" y="56"/>
                </a:moveTo>
                <a:cubicBezTo>
                  <a:pt x="354219" y="-1733"/>
                  <a:pt x="430570" y="39143"/>
                  <a:pt x="473389" y="108037"/>
                </a:cubicBezTo>
                <a:cubicBezTo>
                  <a:pt x="510546" y="98450"/>
                  <a:pt x="549098" y="93727"/>
                  <a:pt x="588300" y="92868"/>
                </a:cubicBezTo>
                <a:cubicBezTo>
                  <a:pt x="804333" y="88136"/>
                  <a:pt x="1005774" y="201515"/>
                  <a:pt x="1113816" y="388650"/>
                </a:cubicBezTo>
                <a:lnTo>
                  <a:pt x="109241" y="1013511"/>
                </a:lnTo>
                <a:cubicBezTo>
                  <a:pt x="-10854" y="833874"/>
                  <a:pt x="-23504" y="603063"/>
                  <a:pt x="76240" y="411377"/>
                </a:cubicBezTo>
                <a:cubicBezTo>
                  <a:pt x="88940" y="386971"/>
                  <a:pt x="103205" y="363693"/>
                  <a:pt x="118956" y="341698"/>
                </a:cubicBezTo>
                <a:lnTo>
                  <a:pt x="83272" y="363894"/>
                </a:lnTo>
                <a:cubicBezTo>
                  <a:pt x="35810" y="292902"/>
                  <a:pt x="30811" y="201685"/>
                  <a:pt x="70230" y="125931"/>
                </a:cubicBezTo>
                <a:cubicBezTo>
                  <a:pt x="109649" y="50176"/>
                  <a:pt x="187221" y="1926"/>
                  <a:pt x="272597" y="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9" name="Group 8">
            <a:extLst>
              <a:ext uri="{FF2B5EF4-FFF2-40B4-BE49-F238E27FC236}">
                <a16:creationId xmlns:a16="http://schemas.microsoft.com/office/drawing/2014/main" id="{90AFAD27-20F1-4374-A986-8C0591B792D6}"/>
              </a:ext>
            </a:extLst>
          </p:cNvPr>
          <p:cNvGrpSpPr/>
          <p:nvPr/>
        </p:nvGrpSpPr>
        <p:grpSpPr>
          <a:xfrm>
            <a:off x="7888926" y="2813267"/>
            <a:ext cx="224764" cy="229581"/>
            <a:chOff x="2600940" y="1364722"/>
            <a:chExt cx="3925967" cy="4010110"/>
          </a:xfrm>
          <a:solidFill>
            <a:schemeClr val="tx1">
              <a:lumMod val="75000"/>
              <a:lumOff val="25000"/>
            </a:schemeClr>
          </a:solidFill>
        </p:grpSpPr>
        <p:sp>
          <p:nvSpPr>
            <p:cNvPr id="53" name="Donut 1">
              <a:extLst>
                <a:ext uri="{FF2B5EF4-FFF2-40B4-BE49-F238E27FC236}">
                  <a16:creationId xmlns:a16="http://schemas.microsoft.com/office/drawing/2014/main" id="{2AC4BAA6-CFAD-4DC1-9D8F-6FF2E7BA9FC1}"/>
                </a:ext>
              </a:extLst>
            </p:cNvPr>
            <p:cNvSpPr/>
            <p:nvPr/>
          </p:nvSpPr>
          <p:spPr>
            <a:xfrm>
              <a:off x="2600940" y="1468514"/>
              <a:ext cx="1778702" cy="3906318"/>
            </a:xfrm>
            <a:custGeom>
              <a:avLst/>
              <a:gdLst/>
              <a:ahLst/>
              <a:cxnLst/>
              <a:rect l="l" t="t" r="r" b="b"/>
              <a:pathLst>
                <a:path w="1778702" h="3906318">
                  <a:moveTo>
                    <a:pt x="864588" y="1587925"/>
                  </a:moveTo>
                  <a:lnTo>
                    <a:pt x="724641" y="2110216"/>
                  </a:lnTo>
                  <a:lnTo>
                    <a:pt x="826949" y="2110216"/>
                  </a:lnTo>
                  <a:lnTo>
                    <a:pt x="826949" y="1984216"/>
                  </a:lnTo>
                  <a:cubicBezTo>
                    <a:pt x="826949" y="1944451"/>
                    <a:pt x="859184" y="1912216"/>
                    <a:pt x="898949" y="1912216"/>
                  </a:cubicBezTo>
                  <a:cubicBezTo>
                    <a:pt x="938714" y="1912216"/>
                    <a:pt x="970949" y="1944451"/>
                    <a:pt x="970949" y="1984216"/>
                  </a:cubicBezTo>
                  <a:lnTo>
                    <a:pt x="970949" y="2110216"/>
                  </a:lnTo>
                  <a:lnTo>
                    <a:pt x="1049559" y="2110216"/>
                  </a:lnTo>
                  <a:lnTo>
                    <a:pt x="910861" y="1592590"/>
                  </a:lnTo>
                  <a:close/>
                  <a:moveTo>
                    <a:pt x="923096" y="1336867"/>
                  </a:moveTo>
                  <a:lnTo>
                    <a:pt x="892009" y="1336868"/>
                  </a:lnTo>
                  <a:cubicBezTo>
                    <a:pt x="880711" y="1336867"/>
                    <a:pt x="871552" y="1346027"/>
                    <a:pt x="871552" y="1357325"/>
                  </a:cubicBezTo>
                  <a:lnTo>
                    <a:pt x="871552" y="1496411"/>
                  </a:lnTo>
                  <a:cubicBezTo>
                    <a:pt x="871552" y="1507709"/>
                    <a:pt x="880712" y="1516868"/>
                    <a:pt x="892009" y="1516868"/>
                  </a:cubicBezTo>
                  <a:lnTo>
                    <a:pt x="923096" y="1516868"/>
                  </a:lnTo>
                  <a:cubicBezTo>
                    <a:pt x="934394" y="1516868"/>
                    <a:pt x="943552" y="1507709"/>
                    <a:pt x="943552" y="1496411"/>
                  </a:cubicBezTo>
                  <a:lnTo>
                    <a:pt x="943552" y="1357325"/>
                  </a:lnTo>
                  <a:cubicBezTo>
                    <a:pt x="943552" y="1346027"/>
                    <a:pt x="934393" y="1336867"/>
                    <a:pt x="923096" y="1336867"/>
                  </a:cubicBezTo>
                  <a:close/>
                  <a:moveTo>
                    <a:pt x="1192157" y="1264156"/>
                  </a:moveTo>
                  <a:lnTo>
                    <a:pt x="1162946" y="1274788"/>
                  </a:lnTo>
                  <a:cubicBezTo>
                    <a:pt x="1152330" y="1278652"/>
                    <a:pt x="1146855" y="1290392"/>
                    <a:pt x="1150719" y="1301008"/>
                  </a:cubicBezTo>
                  <a:lnTo>
                    <a:pt x="1198289" y="1431707"/>
                  </a:lnTo>
                  <a:cubicBezTo>
                    <a:pt x="1202153" y="1442323"/>
                    <a:pt x="1213893" y="1447797"/>
                    <a:pt x="1224510" y="1443934"/>
                  </a:cubicBezTo>
                  <a:lnTo>
                    <a:pt x="1253721" y="1433301"/>
                  </a:lnTo>
                  <a:cubicBezTo>
                    <a:pt x="1264337" y="1429437"/>
                    <a:pt x="1269812" y="1417697"/>
                    <a:pt x="1265947" y="1407081"/>
                  </a:cubicBezTo>
                  <a:lnTo>
                    <a:pt x="1218377" y="1276382"/>
                  </a:lnTo>
                  <a:cubicBezTo>
                    <a:pt x="1214513" y="1265766"/>
                    <a:pt x="1202774" y="1260292"/>
                    <a:pt x="1192157" y="1264156"/>
                  </a:cubicBezTo>
                  <a:close/>
                  <a:moveTo>
                    <a:pt x="672939" y="1256024"/>
                  </a:moveTo>
                  <a:cubicBezTo>
                    <a:pt x="662323" y="1252159"/>
                    <a:pt x="650584" y="1257634"/>
                    <a:pt x="646720" y="1268250"/>
                  </a:cubicBezTo>
                  <a:lnTo>
                    <a:pt x="599149" y="1398948"/>
                  </a:lnTo>
                  <a:cubicBezTo>
                    <a:pt x="595285" y="1409565"/>
                    <a:pt x="600759" y="1421304"/>
                    <a:pt x="611376" y="1425168"/>
                  </a:cubicBezTo>
                  <a:lnTo>
                    <a:pt x="640587" y="1435800"/>
                  </a:lnTo>
                  <a:cubicBezTo>
                    <a:pt x="651204" y="1439665"/>
                    <a:pt x="662943" y="1434190"/>
                    <a:pt x="666808" y="1423574"/>
                  </a:cubicBezTo>
                  <a:lnTo>
                    <a:pt x="714378" y="1292875"/>
                  </a:lnTo>
                  <a:cubicBezTo>
                    <a:pt x="718241" y="1282259"/>
                    <a:pt x="712767" y="1270520"/>
                    <a:pt x="702151" y="1266655"/>
                  </a:cubicBezTo>
                  <a:close/>
                  <a:moveTo>
                    <a:pt x="532625" y="1107329"/>
                  </a:moveTo>
                  <a:cubicBezTo>
                    <a:pt x="527568" y="1105974"/>
                    <a:pt x="521995" y="1106548"/>
                    <a:pt x="517102" y="1109372"/>
                  </a:cubicBezTo>
                  <a:lnTo>
                    <a:pt x="396650" y="1178915"/>
                  </a:lnTo>
                  <a:cubicBezTo>
                    <a:pt x="386866" y="1184564"/>
                    <a:pt x="383514" y="1197076"/>
                    <a:pt x="389163" y="1206860"/>
                  </a:cubicBezTo>
                  <a:lnTo>
                    <a:pt x="404706" y="1233781"/>
                  </a:lnTo>
                  <a:cubicBezTo>
                    <a:pt x="410355" y="1243566"/>
                    <a:pt x="422866" y="1246918"/>
                    <a:pt x="432650" y="1241269"/>
                  </a:cubicBezTo>
                  <a:lnTo>
                    <a:pt x="553102" y="1171726"/>
                  </a:lnTo>
                  <a:cubicBezTo>
                    <a:pt x="562887" y="1166077"/>
                    <a:pt x="566239" y="1153566"/>
                    <a:pt x="560590" y="1143781"/>
                  </a:cubicBezTo>
                  <a:lnTo>
                    <a:pt x="545047" y="1116860"/>
                  </a:lnTo>
                  <a:cubicBezTo>
                    <a:pt x="542223" y="1111968"/>
                    <a:pt x="537682" y="1108684"/>
                    <a:pt x="532625" y="1107329"/>
                  </a:cubicBezTo>
                  <a:close/>
                  <a:moveTo>
                    <a:pt x="1298883" y="1104409"/>
                  </a:moveTo>
                  <a:cubicBezTo>
                    <a:pt x="1293826" y="1105764"/>
                    <a:pt x="1289286" y="1109048"/>
                    <a:pt x="1286462" y="1113940"/>
                  </a:cubicBezTo>
                  <a:lnTo>
                    <a:pt x="1270919" y="1140861"/>
                  </a:lnTo>
                  <a:cubicBezTo>
                    <a:pt x="1265269" y="1150645"/>
                    <a:pt x="1268622" y="1163156"/>
                    <a:pt x="1278407" y="1168806"/>
                  </a:cubicBezTo>
                  <a:lnTo>
                    <a:pt x="1398859" y="1238349"/>
                  </a:lnTo>
                  <a:cubicBezTo>
                    <a:pt x="1408643" y="1243998"/>
                    <a:pt x="1421154" y="1240646"/>
                    <a:pt x="1426803" y="1230862"/>
                  </a:cubicBezTo>
                  <a:lnTo>
                    <a:pt x="1442346" y="1203940"/>
                  </a:lnTo>
                  <a:cubicBezTo>
                    <a:pt x="1447995" y="1194156"/>
                    <a:pt x="1444642" y="1181644"/>
                    <a:pt x="1434859" y="1175995"/>
                  </a:cubicBezTo>
                  <a:lnTo>
                    <a:pt x="1314407" y="1106452"/>
                  </a:lnTo>
                  <a:cubicBezTo>
                    <a:pt x="1309514" y="1103628"/>
                    <a:pt x="1303940" y="1103054"/>
                    <a:pt x="1298883" y="1104409"/>
                  </a:cubicBezTo>
                  <a:close/>
                  <a:moveTo>
                    <a:pt x="912290" y="764642"/>
                  </a:moveTo>
                  <a:cubicBezTo>
                    <a:pt x="1031597" y="764642"/>
                    <a:pt x="1128314" y="861359"/>
                    <a:pt x="1128314" y="980666"/>
                  </a:cubicBezTo>
                  <a:cubicBezTo>
                    <a:pt x="1128314" y="1099973"/>
                    <a:pt x="1031597" y="1196690"/>
                    <a:pt x="912290" y="1196690"/>
                  </a:cubicBezTo>
                  <a:cubicBezTo>
                    <a:pt x="792983" y="1196690"/>
                    <a:pt x="696266" y="1099973"/>
                    <a:pt x="696266" y="980666"/>
                  </a:cubicBezTo>
                  <a:cubicBezTo>
                    <a:pt x="696266" y="861359"/>
                    <a:pt x="792983" y="764642"/>
                    <a:pt x="912290" y="764642"/>
                  </a:cubicBezTo>
                  <a:close/>
                  <a:moveTo>
                    <a:pt x="912290" y="672441"/>
                  </a:moveTo>
                  <a:cubicBezTo>
                    <a:pt x="742062" y="672441"/>
                    <a:pt x="604065" y="810438"/>
                    <a:pt x="604065" y="980666"/>
                  </a:cubicBezTo>
                  <a:cubicBezTo>
                    <a:pt x="604065" y="1146433"/>
                    <a:pt x="734924" y="1281636"/>
                    <a:pt x="899020" y="1287553"/>
                  </a:cubicBezTo>
                  <a:cubicBezTo>
                    <a:pt x="904827" y="1288053"/>
                    <a:pt x="910472" y="1287196"/>
                    <a:pt x="916022" y="1285840"/>
                  </a:cubicBezTo>
                  <a:lnTo>
                    <a:pt x="919967" y="1288117"/>
                  </a:lnTo>
                  <a:cubicBezTo>
                    <a:pt x="1086657" y="1284714"/>
                    <a:pt x="1220515" y="1148322"/>
                    <a:pt x="1220515" y="980666"/>
                  </a:cubicBezTo>
                  <a:cubicBezTo>
                    <a:pt x="1220515" y="810438"/>
                    <a:pt x="1082518" y="672441"/>
                    <a:pt x="912290" y="672441"/>
                  </a:cubicBezTo>
                  <a:close/>
                  <a:moveTo>
                    <a:pt x="905153" y="0"/>
                  </a:moveTo>
                  <a:lnTo>
                    <a:pt x="919427" y="0"/>
                  </a:lnTo>
                  <a:cubicBezTo>
                    <a:pt x="1034792" y="0"/>
                    <a:pt x="1128314" y="93522"/>
                    <a:pt x="1128314" y="208887"/>
                  </a:cubicBezTo>
                  <a:lnTo>
                    <a:pt x="1128314" y="409800"/>
                  </a:lnTo>
                  <a:cubicBezTo>
                    <a:pt x="1360062" y="495553"/>
                    <a:pt x="1524358" y="718923"/>
                    <a:pt x="1524358" y="980666"/>
                  </a:cubicBezTo>
                  <a:cubicBezTo>
                    <a:pt x="1524358" y="1195022"/>
                    <a:pt x="1414167" y="1383641"/>
                    <a:pt x="1246914" y="1492322"/>
                  </a:cubicBezTo>
                  <a:lnTo>
                    <a:pt x="1412479" y="2110216"/>
                  </a:lnTo>
                  <a:lnTo>
                    <a:pt x="1560290" y="2110216"/>
                  </a:lnTo>
                  <a:cubicBezTo>
                    <a:pt x="1600055" y="2110216"/>
                    <a:pt x="1632290" y="2142451"/>
                    <a:pt x="1632290" y="2182216"/>
                  </a:cubicBezTo>
                  <a:cubicBezTo>
                    <a:pt x="1632290" y="2221981"/>
                    <a:pt x="1600055" y="2254216"/>
                    <a:pt x="1560290" y="2254216"/>
                  </a:cubicBezTo>
                  <a:lnTo>
                    <a:pt x="1451063" y="2254216"/>
                  </a:lnTo>
                  <a:lnTo>
                    <a:pt x="1778702" y="3476979"/>
                  </a:lnTo>
                  <a:lnTo>
                    <a:pt x="1530823" y="3906318"/>
                  </a:lnTo>
                  <a:lnTo>
                    <a:pt x="1088143" y="2254216"/>
                  </a:lnTo>
                  <a:lnTo>
                    <a:pt x="970949" y="2254216"/>
                  </a:lnTo>
                  <a:lnTo>
                    <a:pt x="970949" y="2380216"/>
                  </a:lnTo>
                  <a:cubicBezTo>
                    <a:pt x="970949" y="2419981"/>
                    <a:pt x="938714" y="2452216"/>
                    <a:pt x="898949" y="2452216"/>
                  </a:cubicBezTo>
                  <a:cubicBezTo>
                    <a:pt x="859184" y="2452216"/>
                    <a:pt x="826949" y="2419981"/>
                    <a:pt x="826949" y="2380216"/>
                  </a:cubicBezTo>
                  <a:lnTo>
                    <a:pt x="826949" y="2254216"/>
                  </a:lnTo>
                  <a:lnTo>
                    <a:pt x="686056" y="2254216"/>
                  </a:lnTo>
                  <a:lnTo>
                    <a:pt x="243376" y="3906318"/>
                  </a:lnTo>
                  <a:lnTo>
                    <a:pt x="0" y="3484777"/>
                  </a:lnTo>
                  <a:lnTo>
                    <a:pt x="329728" y="2254216"/>
                  </a:lnTo>
                  <a:lnTo>
                    <a:pt x="264290" y="2254216"/>
                  </a:lnTo>
                  <a:cubicBezTo>
                    <a:pt x="224525" y="2254216"/>
                    <a:pt x="192290" y="2221981"/>
                    <a:pt x="192290" y="2182216"/>
                  </a:cubicBezTo>
                  <a:cubicBezTo>
                    <a:pt x="192290" y="2142451"/>
                    <a:pt x="224525" y="2110216"/>
                    <a:pt x="264290" y="2110216"/>
                  </a:cubicBezTo>
                  <a:lnTo>
                    <a:pt x="368313" y="2110216"/>
                  </a:lnTo>
                  <a:lnTo>
                    <a:pt x="539978" y="1469552"/>
                  </a:lnTo>
                  <a:lnTo>
                    <a:pt x="544387" y="1467006"/>
                  </a:lnTo>
                  <a:cubicBezTo>
                    <a:pt x="395505" y="1357069"/>
                    <a:pt x="300222" y="1179995"/>
                    <a:pt x="300222" y="980666"/>
                  </a:cubicBezTo>
                  <a:cubicBezTo>
                    <a:pt x="300222" y="718923"/>
                    <a:pt x="464518" y="495553"/>
                    <a:pt x="696266" y="409800"/>
                  </a:cubicBezTo>
                  <a:lnTo>
                    <a:pt x="696266" y="208887"/>
                  </a:lnTo>
                  <a:cubicBezTo>
                    <a:pt x="696266" y="93522"/>
                    <a:pt x="789788" y="0"/>
                    <a:pt x="90515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4" name="Rectangle 4">
              <a:extLst>
                <a:ext uri="{FF2B5EF4-FFF2-40B4-BE49-F238E27FC236}">
                  <a16:creationId xmlns:a16="http://schemas.microsoft.com/office/drawing/2014/main" id="{671EA3AC-3582-4575-9748-795B032F704F}"/>
                </a:ext>
              </a:extLst>
            </p:cNvPr>
            <p:cNvSpPr/>
            <p:nvPr/>
          </p:nvSpPr>
          <p:spPr>
            <a:xfrm rot="20700000">
              <a:off x="4527766" y="1364722"/>
              <a:ext cx="1999141" cy="3816424"/>
            </a:xfrm>
            <a:custGeom>
              <a:avLst/>
              <a:gdLst/>
              <a:ahLst/>
              <a:cxnLst/>
              <a:rect l="l" t="t" r="r" b="b"/>
              <a:pathLst>
                <a:path w="1999141" h="3816424">
                  <a:moveTo>
                    <a:pt x="444116" y="3513946"/>
                  </a:moveTo>
                  <a:lnTo>
                    <a:pt x="253648" y="3515763"/>
                  </a:lnTo>
                  <a:lnTo>
                    <a:pt x="111407" y="3515763"/>
                  </a:lnTo>
                  <a:cubicBezTo>
                    <a:pt x="99100" y="3515763"/>
                    <a:pt x="89123" y="3525740"/>
                    <a:pt x="89123" y="3538047"/>
                  </a:cubicBezTo>
                  <a:lnTo>
                    <a:pt x="89123" y="3565479"/>
                  </a:lnTo>
                  <a:cubicBezTo>
                    <a:pt x="89123" y="3577786"/>
                    <a:pt x="99100" y="3587763"/>
                    <a:pt x="111407" y="3587763"/>
                  </a:cubicBezTo>
                  <a:lnTo>
                    <a:pt x="426839" y="3587763"/>
                  </a:lnTo>
                  <a:cubicBezTo>
                    <a:pt x="439146" y="3587763"/>
                    <a:pt x="449123" y="3577786"/>
                    <a:pt x="449123" y="3565479"/>
                  </a:cubicBezTo>
                  <a:lnTo>
                    <a:pt x="449123" y="3538047"/>
                  </a:lnTo>
                  <a:lnTo>
                    <a:pt x="445294" y="3528803"/>
                  </a:lnTo>
                  <a:lnTo>
                    <a:pt x="444258" y="3528878"/>
                  </a:lnTo>
                  <a:close/>
                  <a:moveTo>
                    <a:pt x="318839" y="3239993"/>
                  </a:moveTo>
                  <a:lnTo>
                    <a:pt x="111407" y="3239993"/>
                  </a:lnTo>
                  <a:cubicBezTo>
                    <a:pt x="99100" y="3239993"/>
                    <a:pt x="89123" y="3249970"/>
                    <a:pt x="89123" y="3262277"/>
                  </a:cubicBezTo>
                  <a:lnTo>
                    <a:pt x="89123" y="3289709"/>
                  </a:lnTo>
                  <a:cubicBezTo>
                    <a:pt x="89123" y="3302016"/>
                    <a:pt x="99100" y="3311993"/>
                    <a:pt x="111407" y="3311993"/>
                  </a:cubicBezTo>
                  <a:lnTo>
                    <a:pt x="318839" y="3311993"/>
                  </a:lnTo>
                  <a:cubicBezTo>
                    <a:pt x="331146" y="3311993"/>
                    <a:pt x="341123" y="3302016"/>
                    <a:pt x="341123" y="3289709"/>
                  </a:cubicBezTo>
                  <a:lnTo>
                    <a:pt x="341123" y="3262277"/>
                  </a:lnTo>
                  <a:cubicBezTo>
                    <a:pt x="341123" y="3249970"/>
                    <a:pt x="331146" y="3239993"/>
                    <a:pt x="318839" y="3239993"/>
                  </a:cubicBezTo>
                  <a:close/>
                  <a:moveTo>
                    <a:pt x="318839" y="2964221"/>
                  </a:moveTo>
                  <a:lnTo>
                    <a:pt x="111407" y="2964221"/>
                  </a:lnTo>
                  <a:cubicBezTo>
                    <a:pt x="99100" y="2964221"/>
                    <a:pt x="89123" y="2974198"/>
                    <a:pt x="89123" y="2986505"/>
                  </a:cubicBezTo>
                  <a:lnTo>
                    <a:pt x="89123" y="3013937"/>
                  </a:lnTo>
                  <a:cubicBezTo>
                    <a:pt x="89123" y="3026244"/>
                    <a:pt x="99100" y="3036221"/>
                    <a:pt x="111407" y="3036221"/>
                  </a:cubicBezTo>
                  <a:lnTo>
                    <a:pt x="318839" y="3036221"/>
                  </a:lnTo>
                  <a:cubicBezTo>
                    <a:pt x="331146" y="3036221"/>
                    <a:pt x="341123" y="3026244"/>
                    <a:pt x="341123" y="3013937"/>
                  </a:cubicBezTo>
                  <a:lnTo>
                    <a:pt x="341123" y="2986505"/>
                  </a:lnTo>
                  <a:cubicBezTo>
                    <a:pt x="341123" y="2974198"/>
                    <a:pt x="331146" y="2964221"/>
                    <a:pt x="318839" y="2964221"/>
                  </a:cubicBezTo>
                  <a:close/>
                  <a:moveTo>
                    <a:pt x="769803" y="3028177"/>
                  </a:moveTo>
                  <a:lnTo>
                    <a:pt x="742371" y="3028177"/>
                  </a:lnTo>
                  <a:cubicBezTo>
                    <a:pt x="730064" y="3028177"/>
                    <a:pt x="720087" y="3038154"/>
                    <a:pt x="720087" y="3050461"/>
                  </a:cubicBezTo>
                  <a:lnTo>
                    <a:pt x="720087" y="3365893"/>
                  </a:lnTo>
                  <a:cubicBezTo>
                    <a:pt x="720087" y="3378200"/>
                    <a:pt x="730064" y="3388177"/>
                    <a:pt x="742371" y="3388177"/>
                  </a:cubicBezTo>
                  <a:lnTo>
                    <a:pt x="769803" y="3388177"/>
                  </a:lnTo>
                  <a:cubicBezTo>
                    <a:pt x="782110" y="3388177"/>
                    <a:pt x="792087" y="3378200"/>
                    <a:pt x="792087" y="3365893"/>
                  </a:cubicBezTo>
                  <a:lnTo>
                    <a:pt x="792087" y="3050461"/>
                  </a:lnTo>
                  <a:cubicBezTo>
                    <a:pt x="792087" y="3038154"/>
                    <a:pt x="782110" y="3028177"/>
                    <a:pt x="769803" y="3028177"/>
                  </a:cubicBezTo>
                  <a:close/>
                  <a:moveTo>
                    <a:pt x="1152270" y="2917087"/>
                  </a:moveTo>
                  <a:cubicBezTo>
                    <a:pt x="1146196" y="2915460"/>
                    <a:pt x="1139501" y="2916149"/>
                    <a:pt x="1133625" y="2919542"/>
                  </a:cubicBezTo>
                  <a:lnTo>
                    <a:pt x="1107431" y="2934665"/>
                  </a:lnTo>
                  <a:cubicBezTo>
                    <a:pt x="1095679" y="2941450"/>
                    <a:pt x="1091653" y="2956477"/>
                    <a:pt x="1098438" y="2968229"/>
                  </a:cubicBezTo>
                  <a:lnTo>
                    <a:pt x="1199867" y="3143910"/>
                  </a:lnTo>
                  <a:cubicBezTo>
                    <a:pt x="1206652" y="3155662"/>
                    <a:pt x="1221679" y="3159688"/>
                    <a:pt x="1233431" y="3152903"/>
                  </a:cubicBezTo>
                  <a:lnTo>
                    <a:pt x="1259625" y="3137780"/>
                  </a:lnTo>
                  <a:cubicBezTo>
                    <a:pt x="1265501" y="3134388"/>
                    <a:pt x="1269446" y="3128935"/>
                    <a:pt x="1271073" y="3122861"/>
                  </a:cubicBezTo>
                  <a:cubicBezTo>
                    <a:pt x="1272701" y="3116787"/>
                    <a:pt x="1272011" y="3110092"/>
                    <a:pt x="1268619" y="3104216"/>
                  </a:cubicBezTo>
                  <a:lnTo>
                    <a:pt x="1167190" y="2928535"/>
                  </a:lnTo>
                  <a:cubicBezTo>
                    <a:pt x="1163798" y="2922659"/>
                    <a:pt x="1158344" y="2918714"/>
                    <a:pt x="1152270" y="2917087"/>
                  </a:cubicBezTo>
                  <a:close/>
                  <a:moveTo>
                    <a:pt x="318839" y="2688449"/>
                  </a:moveTo>
                  <a:lnTo>
                    <a:pt x="111407" y="2688449"/>
                  </a:lnTo>
                  <a:cubicBezTo>
                    <a:pt x="99100" y="2688449"/>
                    <a:pt x="89123" y="2698426"/>
                    <a:pt x="89123" y="2710733"/>
                  </a:cubicBezTo>
                  <a:lnTo>
                    <a:pt x="89123" y="2738165"/>
                  </a:lnTo>
                  <a:cubicBezTo>
                    <a:pt x="89123" y="2750472"/>
                    <a:pt x="99100" y="2760449"/>
                    <a:pt x="111407" y="2760449"/>
                  </a:cubicBezTo>
                  <a:lnTo>
                    <a:pt x="318839" y="2760449"/>
                  </a:lnTo>
                  <a:cubicBezTo>
                    <a:pt x="331146" y="2760449"/>
                    <a:pt x="341123" y="2750472"/>
                    <a:pt x="341123" y="2738165"/>
                  </a:cubicBezTo>
                  <a:lnTo>
                    <a:pt x="341123" y="2710733"/>
                  </a:lnTo>
                  <a:cubicBezTo>
                    <a:pt x="341123" y="2698426"/>
                    <a:pt x="331146" y="2688449"/>
                    <a:pt x="318839" y="2688449"/>
                  </a:cubicBezTo>
                  <a:close/>
                  <a:moveTo>
                    <a:pt x="426839" y="2412677"/>
                  </a:moveTo>
                  <a:lnTo>
                    <a:pt x="111407" y="2412677"/>
                  </a:lnTo>
                  <a:cubicBezTo>
                    <a:pt x="99100" y="2412677"/>
                    <a:pt x="89123" y="2422654"/>
                    <a:pt x="89123" y="2434961"/>
                  </a:cubicBezTo>
                  <a:lnTo>
                    <a:pt x="89123" y="2462393"/>
                  </a:lnTo>
                  <a:cubicBezTo>
                    <a:pt x="89123" y="2474700"/>
                    <a:pt x="99100" y="2484677"/>
                    <a:pt x="111407" y="2484677"/>
                  </a:cubicBezTo>
                  <a:lnTo>
                    <a:pt x="426839" y="2484677"/>
                  </a:lnTo>
                  <a:cubicBezTo>
                    <a:pt x="439146" y="2484677"/>
                    <a:pt x="449123" y="2474700"/>
                    <a:pt x="449123" y="2462393"/>
                  </a:cubicBezTo>
                  <a:lnTo>
                    <a:pt x="449123" y="2434961"/>
                  </a:lnTo>
                  <a:cubicBezTo>
                    <a:pt x="449123" y="2422654"/>
                    <a:pt x="439146" y="2412677"/>
                    <a:pt x="426839" y="2412677"/>
                  </a:cubicBezTo>
                  <a:close/>
                  <a:moveTo>
                    <a:pt x="1422930" y="2676173"/>
                  </a:moveTo>
                  <a:cubicBezTo>
                    <a:pt x="1412381" y="2669834"/>
                    <a:pt x="1398691" y="2673248"/>
                    <a:pt x="1392352" y="2683797"/>
                  </a:cubicBezTo>
                  <a:lnTo>
                    <a:pt x="1378224" y="2707311"/>
                  </a:lnTo>
                  <a:cubicBezTo>
                    <a:pt x="1371885" y="2717860"/>
                    <a:pt x="1375299" y="2731550"/>
                    <a:pt x="1385848" y="2737889"/>
                  </a:cubicBezTo>
                  <a:lnTo>
                    <a:pt x="1563652" y="2844724"/>
                  </a:lnTo>
                  <a:cubicBezTo>
                    <a:pt x="1574201" y="2851063"/>
                    <a:pt x="1587891" y="2847649"/>
                    <a:pt x="1594230" y="2837100"/>
                  </a:cubicBezTo>
                  <a:lnTo>
                    <a:pt x="1608358" y="2813586"/>
                  </a:lnTo>
                  <a:cubicBezTo>
                    <a:pt x="1611528" y="2808312"/>
                    <a:pt x="1612259" y="2802252"/>
                    <a:pt x="1610879" y="2796718"/>
                  </a:cubicBezTo>
                  <a:cubicBezTo>
                    <a:pt x="1609500" y="2791185"/>
                    <a:pt x="1606009" y="2786178"/>
                    <a:pt x="1600734" y="2783008"/>
                  </a:cubicBezTo>
                  <a:close/>
                  <a:moveTo>
                    <a:pt x="318839" y="2136905"/>
                  </a:moveTo>
                  <a:lnTo>
                    <a:pt x="111407" y="2136905"/>
                  </a:lnTo>
                  <a:cubicBezTo>
                    <a:pt x="99100" y="2136905"/>
                    <a:pt x="89123" y="2146882"/>
                    <a:pt x="89123" y="2159189"/>
                  </a:cubicBezTo>
                  <a:lnTo>
                    <a:pt x="89123" y="2186621"/>
                  </a:lnTo>
                  <a:cubicBezTo>
                    <a:pt x="89123" y="2198928"/>
                    <a:pt x="99100" y="2208905"/>
                    <a:pt x="111407" y="2208905"/>
                  </a:cubicBezTo>
                  <a:lnTo>
                    <a:pt x="318839" y="2208905"/>
                  </a:lnTo>
                  <a:cubicBezTo>
                    <a:pt x="331146" y="2208905"/>
                    <a:pt x="341123" y="2198928"/>
                    <a:pt x="341123" y="2186621"/>
                  </a:cubicBezTo>
                  <a:lnTo>
                    <a:pt x="341123" y="2159189"/>
                  </a:lnTo>
                  <a:cubicBezTo>
                    <a:pt x="341123" y="2146882"/>
                    <a:pt x="331146" y="2136905"/>
                    <a:pt x="318839" y="2136905"/>
                  </a:cubicBezTo>
                  <a:close/>
                  <a:moveTo>
                    <a:pt x="1629741" y="2302452"/>
                  </a:moveTo>
                  <a:cubicBezTo>
                    <a:pt x="1618176" y="2298243"/>
                    <a:pt x="1605388" y="2304206"/>
                    <a:pt x="1601179" y="2315770"/>
                  </a:cubicBezTo>
                  <a:lnTo>
                    <a:pt x="1591797" y="2341548"/>
                  </a:lnTo>
                  <a:cubicBezTo>
                    <a:pt x="1587587" y="2353113"/>
                    <a:pt x="1593550" y="2365901"/>
                    <a:pt x="1605115" y="2370110"/>
                  </a:cubicBezTo>
                  <a:lnTo>
                    <a:pt x="1800038" y="2441056"/>
                  </a:lnTo>
                  <a:cubicBezTo>
                    <a:pt x="1811602" y="2445265"/>
                    <a:pt x="1824390" y="2439302"/>
                    <a:pt x="1828599" y="2427737"/>
                  </a:cubicBezTo>
                  <a:lnTo>
                    <a:pt x="1837982" y="2401960"/>
                  </a:lnTo>
                  <a:cubicBezTo>
                    <a:pt x="1842191" y="2390395"/>
                    <a:pt x="1836228" y="2377607"/>
                    <a:pt x="1824663" y="2373398"/>
                  </a:cubicBezTo>
                  <a:close/>
                  <a:moveTo>
                    <a:pt x="318839" y="1861133"/>
                  </a:moveTo>
                  <a:lnTo>
                    <a:pt x="111407" y="1861133"/>
                  </a:lnTo>
                  <a:cubicBezTo>
                    <a:pt x="99100" y="1861133"/>
                    <a:pt x="89123" y="1871110"/>
                    <a:pt x="89123" y="1883417"/>
                  </a:cubicBezTo>
                  <a:lnTo>
                    <a:pt x="89123" y="1910849"/>
                  </a:lnTo>
                  <a:cubicBezTo>
                    <a:pt x="89123" y="1923156"/>
                    <a:pt x="99100" y="1933133"/>
                    <a:pt x="111407" y="1933133"/>
                  </a:cubicBezTo>
                  <a:lnTo>
                    <a:pt x="318839" y="1933133"/>
                  </a:lnTo>
                  <a:cubicBezTo>
                    <a:pt x="331146" y="1933133"/>
                    <a:pt x="341123" y="1923156"/>
                    <a:pt x="341123" y="1910849"/>
                  </a:cubicBezTo>
                  <a:lnTo>
                    <a:pt x="341123" y="1883417"/>
                  </a:lnTo>
                  <a:cubicBezTo>
                    <a:pt x="341123" y="1871110"/>
                    <a:pt x="331146" y="1861133"/>
                    <a:pt x="318839" y="1861133"/>
                  </a:cubicBezTo>
                  <a:close/>
                  <a:moveTo>
                    <a:pt x="318839" y="1585361"/>
                  </a:moveTo>
                  <a:lnTo>
                    <a:pt x="111407" y="1585361"/>
                  </a:lnTo>
                  <a:cubicBezTo>
                    <a:pt x="99100" y="1585361"/>
                    <a:pt x="89123" y="1595338"/>
                    <a:pt x="89123" y="1607645"/>
                  </a:cubicBezTo>
                  <a:lnTo>
                    <a:pt x="89123" y="1635077"/>
                  </a:lnTo>
                  <a:cubicBezTo>
                    <a:pt x="89123" y="1647384"/>
                    <a:pt x="99100" y="1657361"/>
                    <a:pt x="111407" y="1657361"/>
                  </a:cubicBezTo>
                  <a:lnTo>
                    <a:pt x="318839" y="1657361"/>
                  </a:lnTo>
                  <a:cubicBezTo>
                    <a:pt x="331146" y="1657361"/>
                    <a:pt x="341123" y="1647384"/>
                    <a:pt x="341123" y="1635077"/>
                  </a:cubicBezTo>
                  <a:lnTo>
                    <a:pt x="341123" y="1607645"/>
                  </a:lnTo>
                  <a:cubicBezTo>
                    <a:pt x="341123" y="1595338"/>
                    <a:pt x="331146" y="1585361"/>
                    <a:pt x="318839" y="1585361"/>
                  </a:cubicBezTo>
                  <a:close/>
                  <a:moveTo>
                    <a:pt x="1906290" y="1872213"/>
                  </a:moveTo>
                  <a:lnTo>
                    <a:pt x="1590858" y="1872213"/>
                  </a:lnTo>
                  <a:cubicBezTo>
                    <a:pt x="1578551" y="1872213"/>
                    <a:pt x="1568574" y="1882190"/>
                    <a:pt x="1568574" y="1894497"/>
                  </a:cubicBezTo>
                  <a:lnTo>
                    <a:pt x="1568574" y="1921929"/>
                  </a:lnTo>
                  <a:cubicBezTo>
                    <a:pt x="1568574" y="1934236"/>
                    <a:pt x="1578551" y="1944213"/>
                    <a:pt x="1590858" y="1944213"/>
                  </a:cubicBezTo>
                  <a:lnTo>
                    <a:pt x="1906290" y="1944213"/>
                  </a:lnTo>
                  <a:cubicBezTo>
                    <a:pt x="1918597" y="1944213"/>
                    <a:pt x="1928574" y="1934236"/>
                    <a:pt x="1928574" y="1921929"/>
                  </a:cubicBezTo>
                  <a:lnTo>
                    <a:pt x="1928574" y="1894497"/>
                  </a:lnTo>
                  <a:cubicBezTo>
                    <a:pt x="1928574" y="1882190"/>
                    <a:pt x="1918597" y="1872213"/>
                    <a:pt x="1906290" y="1872213"/>
                  </a:cubicBezTo>
                  <a:close/>
                  <a:moveTo>
                    <a:pt x="426839" y="1309589"/>
                  </a:moveTo>
                  <a:lnTo>
                    <a:pt x="111407" y="1309589"/>
                  </a:lnTo>
                  <a:cubicBezTo>
                    <a:pt x="99100" y="1309589"/>
                    <a:pt x="89123" y="1319566"/>
                    <a:pt x="89123" y="1331873"/>
                  </a:cubicBezTo>
                  <a:lnTo>
                    <a:pt x="89123" y="1359305"/>
                  </a:lnTo>
                  <a:cubicBezTo>
                    <a:pt x="89123" y="1371612"/>
                    <a:pt x="99100" y="1381589"/>
                    <a:pt x="111407" y="1381589"/>
                  </a:cubicBezTo>
                  <a:lnTo>
                    <a:pt x="426839" y="1381589"/>
                  </a:lnTo>
                  <a:cubicBezTo>
                    <a:pt x="439146" y="1381589"/>
                    <a:pt x="449123" y="1371612"/>
                    <a:pt x="449123" y="1359305"/>
                  </a:cubicBezTo>
                  <a:lnTo>
                    <a:pt x="449123" y="1331873"/>
                  </a:lnTo>
                  <a:cubicBezTo>
                    <a:pt x="449123" y="1319566"/>
                    <a:pt x="439146" y="1309589"/>
                    <a:pt x="426839" y="1309589"/>
                  </a:cubicBezTo>
                  <a:close/>
                  <a:moveTo>
                    <a:pt x="318839" y="1033817"/>
                  </a:moveTo>
                  <a:lnTo>
                    <a:pt x="111407" y="1033817"/>
                  </a:lnTo>
                  <a:cubicBezTo>
                    <a:pt x="99100" y="1033817"/>
                    <a:pt x="89123" y="1043794"/>
                    <a:pt x="89123" y="1056101"/>
                  </a:cubicBezTo>
                  <a:lnTo>
                    <a:pt x="89123" y="1083533"/>
                  </a:lnTo>
                  <a:cubicBezTo>
                    <a:pt x="89123" y="1095840"/>
                    <a:pt x="99100" y="1105817"/>
                    <a:pt x="111407" y="1105817"/>
                  </a:cubicBezTo>
                  <a:lnTo>
                    <a:pt x="318839" y="1105817"/>
                  </a:lnTo>
                  <a:cubicBezTo>
                    <a:pt x="331146" y="1105817"/>
                    <a:pt x="341123" y="1095840"/>
                    <a:pt x="341123" y="1083533"/>
                  </a:cubicBezTo>
                  <a:lnTo>
                    <a:pt x="341123" y="1056101"/>
                  </a:lnTo>
                  <a:cubicBezTo>
                    <a:pt x="341123" y="1043794"/>
                    <a:pt x="331146" y="1033817"/>
                    <a:pt x="318839" y="1033817"/>
                  </a:cubicBezTo>
                  <a:close/>
                  <a:moveTo>
                    <a:pt x="1801476" y="1389955"/>
                  </a:moveTo>
                  <a:cubicBezTo>
                    <a:pt x="1796307" y="1387545"/>
                    <a:pt x="1790219" y="1387106"/>
                    <a:pt x="1784437" y="1389211"/>
                  </a:cubicBezTo>
                  <a:lnTo>
                    <a:pt x="1589514" y="1460157"/>
                  </a:lnTo>
                  <a:cubicBezTo>
                    <a:pt x="1577949" y="1464366"/>
                    <a:pt x="1571987" y="1477154"/>
                    <a:pt x="1576196" y="1488718"/>
                  </a:cubicBezTo>
                  <a:lnTo>
                    <a:pt x="1585578" y="1514496"/>
                  </a:lnTo>
                  <a:cubicBezTo>
                    <a:pt x="1589787" y="1526061"/>
                    <a:pt x="1602575" y="1532024"/>
                    <a:pt x="1614140" y="1527815"/>
                  </a:cubicBezTo>
                  <a:lnTo>
                    <a:pt x="1809062" y="1456869"/>
                  </a:lnTo>
                  <a:cubicBezTo>
                    <a:pt x="1820627" y="1452660"/>
                    <a:pt x="1826590" y="1439872"/>
                    <a:pt x="1822381" y="1428307"/>
                  </a:cubicBezTo>
                  <a:lnTo>
                    <a:pt x="1812998" y="1402529"/>
                  </a:lnTo>
                  <a:cubicBezTo>
                    <a:pt x="1810894" y="1396747"/>
                    <a:pt x="1806644" y="1392365"/>
                    <a:pt x="1801476" y="1389955"/>
                  </a:cubicBezTo>
                  <a:close/>
                  <a:moveTo>
                    <a:pt x="648072" y="984572"/>
                  </a:moveTo>
                  <a:lnTo>
                    <a:pt x="648072" y="2864964"/>
                  </a:lnTo>
                  <a:cubicBezTo>
                    <a:pt x="1074622" y="2740061"/>
                    <a:pt x="1381089" y="2358590"/>
                    <a:pt x="1374920" y="1912226"/>
                  </a:cubicBezTo>
                  <a:cubicBezTo>
                    <a:pt x="1368877" y="1474953"/>
                    <a:pt x="1064591" y="1107355"/>
                    <a:pt x="648072" y="984572"/>
                  </a:cubicBezTo>
                  <a:close/>
                  <a:moveTo>
                    <a:pt x="318839" y="758045"/>
                  </a:moveTo>
                  <a:lnTo>
                    <a:pt x="111407" y="758045"/>
                  </a:lnTo>
                  <a:cubicBezTo>
                    <a:pt x="99100" y="758045"/>
                    <a:pt x="89123" y="768022"/>
                    <a:pt x="89123" y="780329"/>
                  </a:cubicBezTo>
                  <a:lnTo>
                    <a:pt x="89123" y="807761"/>
                  </a:lnTo>
                  <a:cubicBezTo>
                    <a:pt x="89123" y="820068"/>
                    <a:pt x="99100" y="830045"/>
                    <a:pt x="111407" y="830045"/>
                  </a:cubicBezTo>
                  <a:lnTo>
                    <a:pt x="318839" y="830045"/>
                  </a:lnTo>
                  <a:cubicBezTo>
                    <a:pt x="331146" y="830045"/>
                    <a:pt x="341123" y="820068"/>
                    <a:pt x="341123" y="807761"/>
                  </a:cubicBezTo>
                  <a:lnTo>
                    <a:pt x="341123" y="780329"/>
                  </a:lnTo>
                  <a:cubicBezTo>
                    <a:pt x="341123" y="768022"/>
                    <a:pt x="331146" y="758045"/>
                    <a:pt x="318839" y="758045"/>
                  </a:cubicBezTo>
                  <a:close/>
                  <a:moveTo>
                    <a:pt x="1576271" y="971726"/>
                  </a:moveTo>
                  <a:cubicBezTo>
                    <a:pt x="1570599" y="971130"/>
                    <a:pt x="1564699" y="972697"/>
                    <a:pt x="1559917" y="976570"/>
                  </a:cubicBezTo>
                  <a:lnTo>
                    <a:pt x="1398712" y="1107111"/>
                  </a:lnTo>
                  <a:cubicBezTo>
                    <a:pt x="1389148" y="1114856"/>
                    <a:pt x="1387673" y="1128888"/>
                    <a:pt x="1395418" y="1138453"/>
                  </a:cubicBezTo>
                  <a:lnTo>
                    <a:pt x="1412682" y="1159771"/>
                  </a:lnTo>
                  <a:cubicBezTo>
                    <a:pt x="1420427" y="1169336"/>
                    <a:pt x="1434459" y="1170811"/>
                    <a:pt x="1444023" y="1163065"/>
                  </a:cubicBezTo>
                  <a:lnTo>
                    <a:pt x="1605228" y="1032524"/>
                  </a:lnTo>
                  <a:cubicBezTo>
                    <a:pt x="1610010" y="1028652"/>
                    <a:pt x="1612770" y="1023207"/>
                    <a:pt x="1613366" y="1017536"/>
                  </a:cubicBezTo>
                  <a:cubicBezTo>
                    <a:pt x="1613962" y="1011864"/>
                    <a:pt x="1612395" y="1005965"/>
                    <a:pt x="1608522" y="1001183"/>
                  </a:cubicBezTo>
                  <a:lnTo>
                    <a:pt x="1591259" y="979864"/>
                  </a:lnTo>
                  <a:cubicBezTo>
                    <a:pt x="1587386" y="975082"/>
                    <a:pt x="1581942" y="972322"/>
                    <a:pt x="1576271" y="971726"/>
                  </a:cubicBezTo>
                  <a:close/>
                  <a:moveTo>
                    <a:pt x="318839" y="482273"/>
                  </a:moveTo>
                  <a:lnTo>
                    <a:pt x="111407" y="482273"/>
                  </a:lnTo>
                  <a:cubicBezTo>
                    <a:pt x="99100" y="482273"/>
                    <a:pt x="89123" y="492250"/>
                    <a:pt x="89123" y="504557"/>
                  </a:cubicBezTo>
                  <a:lnTo>
                    <a:pt x="89123" y="531989"/>
                  </a:lnTo>
                  <a:cubicBezTo>
                    <a:pt x="89123" y="544296"/>
                    <a:pt x="99100" y="554273"/>
                    <a:pt x="111407" y="554273"/>
                  </a:cubicBezTo>
                  <a:lnTo>
                    <a:pt x="318839" y="554273"/>
                  </a:lnTo>
                  <a:cubicBezTo>
                    <a:pt x="331146" y="554273"/>
                    <a:pt x="341123" y="544296"/>
                    <a:pt x="341123" y="531989"/>
                  </a:cubicBezTo>
                  <a:lnTo>
                    <a:pt x="341123" y="504557"/>
                  </a:lnTo>
                  <a:cubicBezTo>
                    <a:pt x="341123" y="492250"/>
                    <a:pt x="331146" y="482273"/>
                    <a:pt x="318839" y="482273"/>
                  </a:cubicBezTo>
                  <a:close/>
                  <a:moveTo>
                    <a:pt x="1246428" y="683579"/>
                  </a:moveTo>
                  <a:cubicBezTo>
                    <a:pt x="1240747" y="684076"/>
                    <a:pt x="1235256" y="686741"/>
                    <a:pt x="1231300" y="691454"/>
                  </a:cubicBezTo>
                  <a:lnTo>
                    <a:pt x="1097965" y="850357"/>
                  </a:lnTo>
                  <a:cubicBezTo>
                    <a:pt x="1090054" y="859784"/>
                    <a:pt x="1091284" y="873840"/>
                    <a:pt x="1100712" y="881751"/>
                  </a:cubicBezTo>
                  <a:lnTo>
                    <a:pt x="1121726" y="899384"/>
                  </a:lnTo>
                  <a:cubicBezTo>
                    <a:pt x="1131154" y="907295"/>
                    <a:pt x="1145209" y="906065"/>
                    <a:pt x="1153120" y="896637"/>
                  </a:cubicBezTo>
                  <a:lnTo>
                    <a:pt x="1286455" y="737735"/>
                  </a:lnTo>
                  <a:cubicBezTo>
                    <a:pt x="1290410" y="733021"/>
                    <a:pt x="1292081" y="727150"/>
                    <a:pt x="1291584" y="721469"/>
                  </a:cubicBezTo>
                  <a:cubicBezTo>
                    <a:pt x="1291087" y="715788"/>
                    <a:pt x="1288422" y="710296"/>
                    <a:pt x="1283708" y="706341"/>
                  </a:cubicBezTo>
                  <a:lnTo>
                    <a:pt x="1262694" y="688708"/>
                  </a:lnTo>
                  <a:cubicBezTo>
                    <a:pt x="1257980" y="684752"/>
                    <a:pt x="1252109" y="683082"/>
                    <a:pt x="1246428" y="683579"/>
                  </a:cubicBezTo>
                  <a:close/>
                  <a:moveTo>
                    <a:pt x="769804" y="490047"/>
                  </a:moveTo>
                  <a:lnTo>
                    <a:pt x="742372" y="490047"/>
                  </a:lnTo>
                  <a:cubicBezTo>
                    <a:pt x="730065" y="490047"/>
                    <a:pt x="720088" y="500024"/>
                    <a:pt x="720088" y="512331"/>
                  </a:cubicBezTo>
                  <a:lnTo>
                    <a:pt x="720088" y="827763"/>
                  </a:lnTo>
                  <a:cubicBezTo>
                    <a:pt x="720088" y="840070"/>
                    <a:pt x="730065" y="850047"/>
                    <a:pt x="742372" y="850047"/>
                  </a:cubicBezTo>
                  <a:lnTo>
                    <a:pt x="769804" y="850047"/>
                  </a:lnTo>
                  <a:cubicBezTo>
                    <a:pt x="782111" y="850047"/>
                    <a:pt x="792088" y="840070"/>
                    <a:pt x="792088" y="827763"/>
                  </a:cubicBezTo>
                  <a:lnTo>
                    <a:pt x="792088" y="512331"/>
                  </a:lnTo>
                  <a:cubicBezTo>
                    <a:pt x="792088" y="500024"/>
                    <a:pt x="782111" y="490047"/>
                    <a:pt x="769804" y="490047"/>
                  </a:cubicBezTo>
                  <a:close/>
                  <a:moveTo>
                    <a:pt x="426839" y="206501"/>
                  </a:moveTo>
                  <a:lnTo>
                    <a:pt x="111407" y="206501"/>
                  </a:lnTo>
                  <a:cubicBezTo>
                    <a:pt x="99100" y="206501"/>
                    <a:pt x="89123" y="216478"/>
                    <a:pt x="89123" y="228785"/>
                  </a:cubicBezTo>
                  <a:lnTo>
                    <a:pt x="89123" y="256217"/>
                  </a:lnTo>
                  <a:cubicBezTo>
                    <a:pt x="89123" y="268524"/>
                    <a:pt x="99100" y="278501"/>
                    <a:pt x="111407" y="278501"/>
                  </a:cubicBezTo>
                  <a:lnTo>
                    <a:pt x="426839" y="278501"/>
                  </a:lnTo>
                  <a:cubicBezTo>
                    <a:pt x="439146" y="278501"/>
                    <a:pt x="449123" y="268524"/>
                    <a:pt x="449123" y="256217"/>
                  </a:cubicBezTo>
                  <a:lnTo>
                    <a:pt x="449123" y="228785"/>
                  </a:lnTo>
                  <a:cubicBezTo>
                    <a:pt x="449123" y="216478"/>
                    <a:pt x="439146" y="206501"/>
                    <a:pt x="426839" y="206501"/>
                  </a:cubicBezTo>
                  <a:close/>
                  <a:moveTo>
                    <a:pt x="648072" y="0"/>
                  </a:moveTo>
                  <a:lnTo>
                    <a:pt x="648072" y="344973"/>
                  </a:lnTo>
                  <a:cubicBezTo>
                    <a:pt x="1409499" y="481795"/>
                    <a:pt x="1988619" y="1125496"/>
                    <a:pt x="1999000" y="1904381"/>
                  </a:cubicBezTo>
                  <a:cubicBezTo>
                    <a:pt x="2009572" y="2697665"/>
                    <a:pt x="1426686" y="3365444"/>
                    <a:pt x="648072" y="3504501"/>
                  </a:cubicBezTo>
                  <a:lnTo>
                    <a:pt x="648072" y="3816424"/>
                  </a:lnTo>
                  <a:lnTo>
                    <a:pt x="0" y="381642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10" name="Rounded Rectangle 3">
            <a:extLst>
              <a:ext uri="{FF2B5EF4-FFF2-40B4-BE49-F238E27FC236}">
                <a16:creationId xmlns:a16="http://schemas.microsoft.com/office/drawing/2014/main" id="{4DEA0E38-DD89-4B09-81E9-358EF7CADC01}"/>
              </a:ext>
            </a:extLst>
          </p:cNvPr>
          <p:cNvSpPr/>
          <p:nvPr/>
        </p:nvSpPr>
        <p:spPr>
          <a:xfrm rot="5400000">
            <a:off x="8693253" y="3194883"/>
            <a:ext cx="225496" cy="226738"/>
          </a:xfrm>
          <a:custGeom>
            <a:avLst/>
            <a:gdLst/>
            <a:ahLst/>
            <a:cxnLst/>
            <a:rect l="l" t="t" r="r" b="b"/>
            <a:pathLst>
              <a:path w="3938762" h="3960440">
                <a:moveTo>
                  <a:pt x="529047" y="3595100"/>
                </a:moveTo>
                <a:lnTo>
                  <a:pt x="529047" y="365340"/>
                </a:lnTo>
                <a:lnTo>
                  <a:pt x="2494573" y="365340"/>
                </a:lnTo>
                <a:lnTo>
                  <a:pt x="2494573" y="540060"/>
                </a:lnTo>
                <a:lnTo>
                  <a:pt x="2415879" y="540060"/>
                </a:lnTo>
                <a:cubicBezTo>
                  <a:pt x="2342570" y="540060"/>
                  <a:pt x="2283142" y="609409"/>
                  <a:pt x="2283142" y="694956"/>
                </a:cubicBezTo>
                <a:lnTo>
                  <a:pt x="2283142" y="1321268"/>
                </a:lnTo>
                <a:cubicBezTo>
                  <a:pt x="2283142" y="1406815"/>
                  <a:pt x="2342570" y="1476164"/>
                  <a:pt x="2415879" y="1476164"/>
                </a:cubicBezTo>
                <a:lnTo>
                  <a:pt x="2494573" y="1476164"/>
                </a:lnTo>
                <a:lnTo>
                  <a:pt x="2494573" y="3595100"/>
                </a:lnTo>
                <a:close/>
                <a:moveTo>
                  <a:pt x="431946" y="3708412"/>
                </a:moveTo>
                <a:lnTo>
                  <a:pt x="2591675" y="3708412"/>
                </a:lnTo>
                <a:lnTo>
                  <a:pt x="2591675" y="1476164"/>
                </a:lnTo>
                <a:lnTo>
                  <a:pt x="2591675" y="540060"/>
                </a:lnTo>
                <a:lnTo>
                  <a:pt x="2591675" y="252028"/>
                </a:lnTo>
                <a:lnTo>
                  <a:pt x="431946" y="252028"/>
                </a:lnTo>
                <a:close/>
                <a:moveTo>
                  <a:pt x="308533" y="3852428"/>
                </a:moveTo>
                <a:lnTo>
                  <a:pt x="308533" y="108012"/>
                </a:lnTo>
                <a:lnTo>
                  <a:pt x="2591675" y="108012"/>
                </a:lnTo>
                <a:lnTo>
                  <a:pt x="2591675" y="144016"/>
                </a:lnTo>
                <a:cubicBezTo>
                  <a:pt x="2591675" y="64478"/>
                  <a:pt x="2646929" y="0"/>
                  <a:pt x="2715088" y="0"/>
                </a:cubicBezTo>
                <a:cubicBezTo>
                  <a:pt x="2783248" y="0"/>
                  <a:pt x="2838501" y="64478"/>
                  <a:pt x="2838501" y="144016"/>
                </a:cubicBezTo>
                <a:lnTo>
                  <a:pt x="2838501" y="1216555"/>
                </a:lnTo>
                <a:lnTo>
                  <a:pt x="3701994" y="718017"/>
                </a:lnTo>
                <a:cubicBezTo>
                  <a:pt x="3761848" y="683460"/>
                  <a:pt x="3838382" y="703968"/>
                  <a:pt x="3872939" y="763821"/>
                </a:cubicBezTo>
                <a:lnTo>
                  <a:pt x="3890301" y="793894"/>
                </a:lnTo>
                <a:cubicBezTo>
                  <a:pt x="3924858" y="853748"/>
                  <a:pt x="3904350" y="930282"/>
                  <a:pt x="3844497" y="964838"/>
                </a:cubicBezTo>
                <a:lnTo>
                  <a:pt x="2838501" y="1545650"/>
                </a:lnTo>
                <a:lnTo>
                  <a:pt x="2838501" y="1836539"/>
                </a:lnTo>
                <a:lnTo>
                  <a:pt x="3813622" y="1836539"/>
                </a:lnTo>
                <a:cubicBezTo>
                  <a:pt x="3882735" y="1836539"/>
                  <a:pt x="3938762" y="1892566"/>
                  <a:pt x="3938762" y="1961679"/>
                </a:cubicBezTo>
                <a:lnTo>
                  <a:pt x="3938762" y="1996404"/>
                </a:lnTo>
                <a:cubicBezTo>
                  <a:pt x="3938762" y="2065517"/>
                  <a:pt x="3882735" y="2121544"/>
                  <a:pt x="3813622" y="2121544"/>
                </a:cubicBezTo>
                <a:lnTo>
                  <a:pt x="2838501" y="2121544"/>
                </a:lnTo>
                <a:lnTo>
                  <a:pt x="2838501" y="2471522"/>
                </a:lnTo>
                <a:lnTo>
                  <a:pt x="3844498" y="3052334"/>
                </a:lnTo>
                <a:cubicBezTo>
                  <a:pt x="3904351" y="3086891"/>
                  <a:pt x="3924859" y="3163425"/>
                  <a:pt x="3890302" y="3223279"/>
                </a:cubicBezTo>
                <a:lnTo>
                  <a:pt x="3872940" y="3253351"/>
                </a:lnTo>
                <a:cubicBezTo>
                  <a:pt x="3838383" y="3313205"/>
                  <a:pt x="3761849" y="3333712"/>
                  <a:pt x="3701995" y="3299156"/>
                </a:cubicBezTo>
                <a:lnTo>
                  <a:pt x="2838501" y="2800617"/>
                </a:lnTo>
                <a:lnTo>
                  <a:pt x="2838501" y="3816424"/>
                </a:lnTo>
                <a:cubicBezTo>
                  <a:pt x="2838501" y="3895962"/>
                  <a:pt x="2783248" y="3960440"/>
                  <a:pt x="2715088" y="3960440"/>
                </a:cubicBezTo>
                <a:cubicBezTo>
                  <a:pt x="2646929" y="3960440"/>
                  <a:pt x="2591675" y="3895962"/>
                  <a:pt x="2591675" y="3816424"/>
                </a:cubicBezTo>
                <a:lnTo>
                  <a:pt x="2591675" y="3852428"/>
                </a:lnTo>
                <a:close/>
                <a:moveTo>
                  <a:pt x="0" y="3816424"/>
                </a:moveTo>
                <a:lnTo>
                  <a:pt x="0" y="144016"/>
                </a:lnTo>
                <a:cubicBezTo>
                  <a:pt x="0" y="64478"/>
                  <a:pt x="55254" y="0"/>
                  <a:pt x="123413" y="0"/>
                </a:cubicBezTo>
                <a:cubicBezTo>
                  <a:pt x="191572" y="0"/>
                  <a:pt x="246826" y="64478"/>
                  <a:pt x="246826" y="144016"/>
                </a:cubicBezTo>
                <a:lnTo>
                  <a:pt x="246826" y="3816424"/>
                </a:lnTo>
                <a:cubicBezTo>
                  <a:pt x="246826" y="3895962"/>
                  <a:pt x="191572" y="3960440"/>
                  <a:pt x="123413" y="3960440"/>
                </a:cubicBezTo>
                <a:cubicBezTo>
                  <a:pt x="55254" y="3960440"/>
                  <a:pt x="0" y="3895962"/>
                  <a:pt x="0" y="381642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 name="Rounded Rectangle 13">
            <a:extLst>
              <a:ext uri="{FF2B5EF4-FFF2-40B4-BE49-F238E27FC236}">
                <a16:creationId xmlns:a16="http://schemas.microsoft.com/office/drawing/2014/main" id="{479127FA-F078-4018-8A70-874928CD82DB}"/>
              </a:ext>
            </a:extLst>
          </p:cNvPr>
          <p:cNvSpPr/>
          <p:nvPr/>
        </p:nvSpPr>
        <p:spPr>
          <a:xfrm>
            <a:off x="7700020" y="3484262"/>
            <a:ext cx="227006" cy="227093"/>
          </a:xfrm>
          <a:custGeom>
            <a:avLst/>
            <a:gdLst/>
            <a:ahLst/>
            <a:cxnLst/>
            <a:rect l="l" t="t" r="r" b="b"/>
            <a:pathLst>
              <a:path w="3965124" h="3966649">
                <a:moveTo>
                  <a:pt x="1424086" y="2781035"/>
                </a:moveTo>
                <a:cubicBezTo>
                  <a:pt x="1410882" y="2781035"/>
                  <a:pt x="1400178" y="2791739"/>
                  <a:pt x="1400178" y="2804943"/>
                </a:cubicBezTo>
                <a:lnTo>
                  <a:pt x="1400178" y="2865127"/>
                </a:lnTo>
                <a:cubicBezTo>
                  <a:pt x="1400178" y="2878331"/>
                  <a:pt x="1410882" y="2889035"/>
                  <a:pt x="1424086" y="2889035"/>
                </a:cubicBezTo>
                <a:lnTo>
                  <a:pt x="2367388" y="2889035"/>
                </a:lnTo>
                <a:lnTo>
                  <a:pt x="2313388" y="3141035"/>
                </a:lnTo>
                <a:lnTo>
                  <a:pt x="2529388" y="3141035"/>
                </a:lnTo>
                <a:lnTo>
                  <a:pt x="2475388" y="2889035"/>
                </a:lnTo>
                <a:lnTo>
                  <a:pt x="2528270" y="2889035"/>
                </a:lnTo>
                <a:cubicBezTo>
                  <a:pt x="2541474" y="2889035"/>
                  <a:pt x="2552178" y="2878331"/>
                  <a:pt x="2552178" y="2865127"/>
                </a:cubicBezTo>
                <a:lnTo>
                  <a:pt x="2552178" y="2804943"/>
                </a:lnTo>
                <a:cubicBezTo>
                  <a:pt x="2552178" y="2791739"/>
                  <a:pt x="2541474" y="2781035"/>
                  <a:pt x="2528270" y="2781035"/>
                </a:cubicBezTo>
                <a:close/>
                <a:moveTo>
                  <a:pt x="1415025" y="2642959"/>
                </a:moveTo>
                <a:lnTo>
                  <a:pt x="2538189" y="2642959"/>
                </a:lnTo>
                <a:cubicBezTo>
                  <a:pt x="2644599" y="2642959"/>
                  <a:pt x="2730861" y="2729221"/>
                  <a:pt x="2730861" y="2835631"/>
                </a:cubicBezTo>
                <a:lnTo>
                  <a:pt x="2730861" y="3350287"/>
                </a:lnTo>
                <a:cubicBezTo>
                  <a:pt x="2730861" y="3456697"/>
                  <a:pt x="2644599" y="3542959"/>
                  <a:pt x="2538189" y="3542959"/>
                </a:cubicBezTo>
                <a:lnTo>
                  <a:pt x="1415025" y="3542959"/>
                </a:lnTo>
                <a:cubicBezTo>
                  <a:pt x="1308615" y="3542959"/>
                  <a:pt x="1222353" y="3456697"/>
                  <a:pt x="1222353" y="3350287"/>
                </a:cubicBezTo>
                <a:lnTo>
                  <a:pt x="1222353" y="2835631"/>
                </a:lnTo>
                <a:cubicBezTo>
                  <a:pt x="1222353" y="2729221"/>
                  <a:pt x="1308615" y="2642959"/>
                  <a:pt x="1415025" y="2642959"/>
                </a:cubicBezTo>
                <a:close/>
                <a:moveTo>
                  <a:pt x="1343314" y="2552899"/>
                </a:moveTo>
                <a:cubicBezTo>
                  <a:pt x="1215608" y="2552899"/>
                  <a:pt x="1112082" y="2656425"/>
                  <a:pt x="1112082" y="2784131"/>
                </a:cubicBezTo>
                <a:lnTo>
                  <a:pt x="1112082" y="3401787"/>
                </a:lnTo>
                <a:cubicBezTo>
                  <a:pt x="1112082" y="3529493"/>
                  <a:pt x="1215608" y="3633019"/>
                  <a:pt x="1343314" y="3633019"/>
                </a:cubicBezTo>
                <a:lnTo>
                  <a:pt x="2609900" y="3633019"/>
                </a:lnTo>
                <a:cubicBezTo>
                  <a:pt x="2737606" y="3633019"/>
                  <a:pt x="2841132" y="3529493"/>
                  <a:pt x="2841132" y="3401787"/>
                </a:cubicBezTo>
                <a:lnTo>
                  <a:pt x="2841132" y="2784131"/>
                </a:lnTo>
                <a:cubicBezTo>
                  <a:pt x="2841132" y="2656425"/>
                  <a:pt x="2737606" y="2552899"/>
                  <a:pt x="2609900" y="2552899"/>
                </a:cubicBezTo>
                <a:close/>
                <a:moveTo>
                  <a:pt x="1984595" y="686451"/>
                </a:moveTo>
                <a:cubicBezTo>
                  <a:pt x="1848913" y="685428"/>
                  <a:pt x="1712956" y="709123"/>
                  <a:pt x="1586955" y="757612"/>
                </a:cubicBezTo>
                <a:cubicBezTo>
                  <a:pt x="1263834" y="881959"/>
                  <a:pt x="1057375" y="1148967"/>
                  <a:pt x="1057375" y="1442503"/>
                </a:cubicBezTo>
                <a:lnTo>
                  <a:pt x="1223713" y="1442503"/>
                </a:lnTo>
                <a:cubicBezTo>
                  <a:pt x="1223713" y="1209614"/>
                  <a:pt x="1398582" y="998535"/>
                  <a:pt x="1670021" y="903779"/>
                </a:cubicBezTo>
                <a:cubicBezTo>
                  <a:pt x="1869153" y="834264"/>
                  <a:pt x="2096964" y="835849"/>
                  <a:pt x="2294490" y="908124"/>
                </a:cubicBezTo>
                <a:cubicBezTo>
                  <a:pt x="2565800" y="1007396"/>
                  <a:pt x="2736196" y="1223292"/>
                  <a:pt x="2728387" y="1457883"/>
                </a:cubicBezTo>
                <a:lnTo>
                  <a:pt x="2894698" y="1461284"/>
                </a:lnTo>
                <a:cubicBezTo>
                  <a:pt x="2903613" y="1166055"/>
                  <a:pt x="2702828" y="893577"/>
                  <a:pt x="2380583" y="763594"/>
                </a:cubicBezTo>
                <a:cubicBezTo>
                  <a:pt x="2255683" y="713214"/>
                  <a:pt x="2120276" y="687474"/>
                  <a:pt x="1984595" y="686451"/>
                </a:cubicBezTo>
                <a:close/>
                <a:moveTo>
                  <a:pt x="748864" y="316816"/>
                </a:moveTo>
                <a:cubicBezTo>
                  <a:pt x="573867" y="277903"/>
                  <a:pt x="393078" y="608035"/>
                  <a:pt x="328345" y="1277425"/>
                </a:cubicBezTo>
                <a:cubicBezTo>
                  <a:pt x="308960" y="1477879"/>
                  <a:pt x="303156" y="1690619"/>
                  <a:pt x="311366" y="1899761"/>
                </a:cubicBezTo>
                <a:cubicBezTo>
                  <a:pt x="329717" y="2367235"/>
                  <a:pt x="412386" y="2739503"/>
                  <a:pt x="523071" y="2943388"/>
                </a:cubicBezTo>
                <a:cubicBezTo>
                  <a:pt x="514506" y="2204238"/>
                  <a:pt x="650367" y="1380009"/>
                  <a:pt x="893183" y="992065"/>
                </a:cubicBezTo>
                <a:cubicBezTo>
                  <a:pt x="928296" y="918035"/>
                  <a:pt x="972282" y="847850"/>
                  <a:pt x="1028251" y="785770"/>
                </a:cubicBezTo>
                <a:cubicBezTo>
                  <a:pt x="955273" y="494095"/>
                  <a:pt x="853096" y="339994"/>
                  <a:pt x="748864" y="316816"/>
                </a:cubicBezTo>
                <a:close/>
                <a:moveTo>
                  <a:pt x="3249110" y="307742"/>
                </a:moveTo>
                <a:cubicBezTo>
                  <a:pt x="3238158" y="307299"/>
                  <a:pt x="3227198" y="308289"/>
                  <a:pt x="3216260" y="310721"/>
                </a:cubicBezTo>
                <a:cubicBezTo>
                  <a:pt x="3111522" y="334011"/>
                  <a:pt x="3008859" y="489499"/>
                  <a:pt x="2935834" y="783936"/>
                </a:cubicBezTo>
                <a:cubicBezTo>
                  <a:pt x="3013497" y="864219"/>
                  <a:pt x="3074741" y="956758"/>
                  <a:pt x="3111090" y="1057964"/>
                </a:cubicBezTo>
                <a:cubicBezTo>
                  <a:pt x="3264072" y="1359827"/>
                  <a:pt x="3419956" y="2216590"/>
                  <a:pt x="3428851" y="2960060"/>
                </a:cubicBezTo>
                <a:cubicBezTo>
                  <a:pt x="3546237" y="2762107"/>
                  <a:pt x="3634696" y="2379249"/>
                  <a:pt x="3653758" y="1893666"/>
                </a:cubicBezTo>
                <a:cubicBezTo>
                  <a:pt x="3661968" y="1684524"/>
                  <a:pt x="3656164" y="1471784"/>
                  <a:pt x="3636779" y="1271330"/>
                </a:cubicBezTo>
                <a:cubicBezTo>
                  <a:pt x="3576092" y="643777"/>
                  <a:pt x="3413403" y="314399"/>
                  <a:pt x="3249110" y="307742"/>
                </a:cubicBezTo>
                <a:close/>
                <a:moveTo>
                  <a:pt x="1972521" y="166012"/>
                </a:moveTo>
                <a:cubicBezTo>
                  <a:pt x="1793741" y="167589"/>
                  <a:pt x="1642194" y="282090"/>
                  <a:pt x="1586880" y="441984"/>
                </a:cubicBezTo>
                <a:cubicBezTo>
                  <a:pt x="1879371" y="396485"/>
                  <a:pt x="2118186" y="390779"/>
                  <a:pt x="2369681" y="455607"/>
                </a:cubicBezTo>
                <a:cubicBezTo>
                  <a:pt x="2317851" y="285956"/>
                  <a:pt x="2158901" y="164368"/>
                  <a:pt x="1972521" y="166012"/>
                </a:cubicBezTo>
                <a:close/>
                <a:moveTo>
                  <a:pt x="1971058" y="38"/>
                </a:moveTo>
                <a:cubicBezTo>
                  <a:pt x="2272286" y="-2618"/>
                  <a:pt x="2522340" y="224629"/>
                  <a:pt x="2550790" y="518915"/>
                </a:cubicBezTo>
                <a:cubicBezTo>
                  <a:pt x="2601806" y="540783"/>
                  <a:pt x="2652165" y="566478"/>
                  <a:pt x="2700232" y="596447"/>
                </a:cubicBezTo>
                <a:cubicBezTo>
                  <a:pt x="3031809" y="-333533"/>
                  <a:pt x="3671579" y="-153955"/>
                  <a:pt x="3896642" y="981323"/>
                </a:cubicBezTo>
                <a:cubicBezTo>
                  <a:pt x="3961367" y="1307811"/>
                  <a:pt x="3980866" y="1674536"/>
                  <a:pt x="3952346" y="2028935"/>
                </a:cubicBezTo>
                <a:cubicBezTo>
                  <a:pt x="3897716" y="2707776"/>
                  <a:pt x="3682190" y="3209285"/>
                  <a:pt x="3420430" y="3365926"/>
                </a:cubicBezTo>
                <a:cubicBezTo>
                  <a:pt x="3419462" y="3390971"/>
                  <a:pt x="3417429" y="3415630"/>
                  <a:pt x="3415153" y="3439927"/>
                </a:cubicBezTo>
                <a:cubicBezTo>
                  <a:pt x="3349316" y="3791807"/>
                  <a:pt x="3159573" y="3966649"/>
                  <a:pt x="2880394" y="3966649"/>
                </a:cubicBezTo>
                <a:lnTo>
                  <a:pt x="1083079" y="3966649"/>
                </a:lnTo>
                <a:cubicBezTo>
                  <a:pt x="803900" y="3966649"/>
                  <a:pt x="599527" y="3738450"/>
                  <a:pt x="548321" y="3439927"/>
                </a:cubicBezTo>
                <a:lnTo>
                  <a:pt x="543282" y="3371180"/>
                </a:lnTo>
                <a:cubicBezTo>
                  <a:pt x="282161" y="3213580"/>
                  <a:pt x="67310" y="2712653"/>
                  <a:pt x="12778" y="2035030"/>
                </a:cubicBezTo>
                <a:cubicBezTo>
                  <a:pt x="-15742" y="1680631"/>
                  <a:pt x="3757" y="1313906"/>
                  <a:pt x="68482" y="987418"/>
                </a:cubicBezTo>
                <a:cubicBezTo>
                  <a:pt x="291713" y="-138620"/>
                  <a:pt x="922929" y="-324452"/>
                  <a:pt x="1257103" y="579942"/>
                </a:cubicBezTo>
                <a:cubicBezTo>
                  <a:pt x="1301771" y="548833"/>
                  <a:pt x="1350937" y="522322"/>
                  <a:pt x="1403563" y="499160"/>
                </a:cubicBezTo>
                <a:cubicBezTo>
                  <a:pt x="1440713" y="218741"/>
                  <a:pt x="1680131" y="2603"/>
                  <a:pt x="1971058" y="38"/>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
            <a:extLst>
              <a:ext uri="{FF2B5EF4-FFF2-40B4-BE49-F238E27FC236}">
                <a16:creationId xmlns:a16="http://schemas.microsoft.com/office/drawing/2014/main" id="{95E66D4B-2444-4DCD-99AD-DD0A40128938}"/>
              </a:ext>
            </a:extLst>
          </p:cNvPr>
          <p:cNvSpPr/>
          <p:nvPr/>
        </p:nvSpPr>
        <p:spPr>
          <a:xfrm>
            <a:off x="9046462" y="3598079"/>
            <a:ext cx="210257" cy="268711"/>
          </a:xfrm>
          <a:custGeom>
            <a:avLst/>
            <a:gdLst/>
            <a:ahLst/>
            <a:cxnLst/>
            <a:rect l="l" t="t" r="r" b="b"/>
            <a:pathLst>
              <a:path w="3089578" h="3948524">
                <a:moveTo>
                  <a:pt x="1577191" y="2534631"/>
                </a:moveTo>
                <a:cubicBezTo>
                  <a:pt x="1600260" y="2580258"/>
                  <a:pt x="1620550" y="2627771"/>
                  <a:pt x="1638571" y="2676770"/>
                </a:cubicBezTo>
                <a:cubicBezTo>
                  <a:pt x="1665604" y="2750272"/>
                  <a:pt x="1686580" y="2824535"/>
                  <a:pt x="1699962" y="2899355"/>
                </a:cubicBezTo>
                <a:cubicBezTo>
                  <a:pt x="1599246" y="2923383"/>
                  <a:pt x="1494142" y="2935731"/>
                  <a:pt x="1386154" y="2935731"/>
                </a:cubicBezTo>
                <a:cubicBezTo>
                  <a:pt x="1152606" y="2935731"/>
                  <a:pt x="932548" y="2877973"/>
                  <a:pt x="741468" y="2772376"/>
                </a:cubicBezTo>
                <a:cubicBezTo>
                  <a:pt x="1011030" y="2775448"/>
                  <a:pt x="1283962" y="2707404"/>
                  <a:pt x="1533669" y="2563236"/>
                </a:cubicBezTo>
                <a:close/>
                <a:moveTo>
                  <a:pt x="2052587" y="2076290"/>
                </a:moveTo>
                <a:lnTo>
                  <a:pt x="2486460" y="2390270"/>
                </a:lnTo>
                <a:cubicBezTo>
                  <a:pt x="2306935" y="2626648"/>
                  <a:pt x="2052846" y="2802967"/>
                  <a:pt x="1758751" y="2882997"/>
                </a:cubicBezTo>
                <a:cubicBezTo>
                  <a:pt x="1743929" y="2806841"/>
                  <a:pt x="1722412" y="2731080"/>
                  <a:pt x="1694828" y="2656080"/>
                </a:cubicBezTo>
                <a:cubicBezTo>
                  <a:pt x="1675201" y="2602712"/>
                  <a:pt x="1652984" y="2551041"/>
                  <a:pt x="1627394" y="2501634"/>
                </a:cubicBezTo>
                <a:cubicBezTo>
                  <a:pt x="1801061" y="2387414"/>
                  <a:pt x="1943549" y="2241665"/>
                  <a:pt x="2052587" y="2076290"/>
                </a:cubicBezTo>
                <a:close/>
                <a:moveTo>
                  <a:pt x="1139582" y="1999555"/>
                </a:moveTo>
                <a:cubicBezTo>
                  <a:pt x="1306309" y="2126071"/>
                  <a:pt x="1447225" y="2288761"/>
                  <a:pt x="1549205" y="2481403"/>
                </a:cubicBezTo>
                <a:cubicBezTo>
                  <a:pt x="1535041" y="2492857"/>
                  <a:pt x="1519482" y="2502212"/>
                  <a:pt x="1503698" y="2511325"/>
                </a:cubicBezTo>
                <a:cubicBezTo>
                  <a:pt x="1259400" y="2652371"/>
                  <a:pt x="991982" y="2717667"/>
                  <a:pt x="728342" y="2711842"/>
                </a:cubicBezTo>
                <a:close/>
                <a:moveTo>
                  <a:pt x="452452" y="1701750"/>
                </a:moveTo>
                <a:cubicBezTo>
                  <a:pt x="679412" y="1737820"/>
                  <a:pt x="894637" y="1825426"/>
                  <a:pt x="1081528" y="1956108"/>
                </a:cubicBezTo>
                <a:lnTo>
                  <a:pt x="659218" y="2687569"/>
                </a:lnTo>
                <a:cubicBezTo>
                  <a:pt x="518459" y="2459121"/>
                  <a:pt x="438479" y="2190549"/>
                  <a:pt x="438479" y="1903491"/>
                </a:cubicBezTo>
                <a:cubicBezTo>
                  <a:pt x="438479" y="1835071"/>
                  <a:pt x="443023" y="1767700"/>
                  <a:pt x="452452" y="1701750"/>
                </a:cubicBezTo>
                <a:close/>
                <a:moveTo>
                  <a:pt x="261512" y="1681084"/>
                </a:moveTo>
                <a:cubicBezTo>
                  <a:pt x="305712" y="1682782"/>
                  <a:pt x="349660" y="1686381"/>
                  <a:pt x="393224" y="1691972"/>
                </a:cubicBezTo>
                <a:cubicBezTo>
                  <a:pt x="383285" y="1761107"/>
                  <a:pt x="378479" y="1831743"/>
                  <a:pt x="378479" y="1903491"/>
                </a:cubicBezTo>
                <a:cubicBezTo>
                  <a:pt x="378479" y="2187947"/>
                  <a:pt x="454018" y="2454935"/>
                  <a:pt x="590367" y="2683463"/>
                </a:cubicBezTo>
                <a:cubicBezTo>
                  <a:pt x="269884" y="2459223"/>
                  <a:pt x="49324" y="2102418"/>
                  <a:pt x="8843" y="1692509"/>
                </a:cubicBezTo>
                <a:cubicBezTo>
                  <a:pt x="93426" y="1681463"/>
                  <a:pt x="177920" y="1677872"/>
                  <a:pt x="261512" y="1681084"/>
                </a:cubicBezTo>
                <a:close/>
                <a:moveTo>
                  <a:pt x="1377385" y="1587667"/>
                </a:moveTo>
                <a:lnTo>
                  <a:pt x="2004039" y="2041157"/>
                </a:lnTo>
                <a:cubicBezTo>
                  <a:pt x="1900325" y="2198920"/>
                  <a:pt x="1765025" y="2338183"/>
                  <a:pt x="1600256" y="2447836"/>
                </a:cubicBezTo>
                <a:cubicBezTo>
                  <a:pt x="1492338" y="2247701"/>
                  <a:pt x="1344592" y="2078527"/>
                  <a:pt x="1169099" y="1948429"/>
                </a:cubicBezTo>
                <a:close/>
                <a:moveTo>
                  <a:pt x="2732654" y="1228760"/>
                </a:moveTo>
                <a:cubicBezTo>
                  <a:pt x="2759348" y="1331346"/>
                  <a:pt x="2772308" y="1438948"/>
                  <a:pt x="2772308" y="1549577"/>
                </a:cubicBezTo>
                <a:cubicBezTo>
                  <a:pt x="2772308" y="1840243"/>
                  <a:pt x="2682844" y="2110013"/>
                  <a:pt x="2529583" y="2332602"/>
                </a:cubicBezTo>
                <a:lnTo>
                  <a:pt x="2092890" y="2016581"/>
                </a:lnTo>
                <a:cubicBezTo>
                  <a:pt x="2230825" y="1789240"/>
                  <a:pt x="2309592" y="1530003"/>
                  <a:pt x="2320039" y="1264175"/>
                </a:cubicBezTo>
                <a:lnTo>
                  <a:pt x="2389537" y="1266895"/>
                </a:lnTo>
                <a:cubicBezTo>
                  <a:pt x="2507402" y="1266895"/>
                  <a:pt x="2622268" y="1253926"/>
                  <a:pt x="2732654" y="1228760"/>
                </a:cubicBezTo>
                <a:close/>
                <a:moveTo>
                  <a:pt x="1664916" y="1089650"/>
                </a:moveTo>
                <a:cubicBezTo>
                  <a:pt x="1845595" y="1184363"/>
                  <a:pt x="2046890" y="1244270"/>
                  <a:pt x="2260099" y="1261471"/>
                </a:cubicBezTo>
                <a:cubicBezTo>
                  <a:pt x="2250158" y="1515636"/>
                  <a:pt x="2175203" y="1763501"/>
                  <a:pt x="2043969" y="1981178"/>
                </a:cubicBezTo>
                <a:lnTo>
                  <a:pt x="1413577" y="1524982"/>
                </a:lnTo>
                <a:close/>
                <a:moveTo>
                  <a:pt x="680960" y="1083685"/>
                </a:moveTo>
                <a:lnTo>
                  <a:pt x="1318747" y="1545232"/>
                </a:lnTo>
                <a:lnTo>
                  <a:pt x="1111155" y="1904792"/>
                </a:lnTo>
                <a:cubicBezTo>
                  <a:pt x="918428" y="1769631"/>
                  <a:pt x="696224" y="1679424"/>
                  <a:pt x="462059" y="1641518"/>
                </a:cubicBezTo>
                <a:cubicBezTo>
                  <a:pt x="496612" y="1438804"/>
                  <a:pt x="572568" y="1250029"/>
                  <a:pt x="680960" y="1083685"/>
                </a:cubicBezTo>
                <a:close/>
                <a:moveTo>
                  <a:pt x="242727" y="766549"/>
                </a:moveTo>
                <a:lnTo>
                  <a:pt x="632258" y="1048441"/>
                </a:lnTo>
                <a:cubicBezTo>
                  <a:pt x="518469" y="1222389"/>
                  <a:pt x="438796" y="1420030"/>
                  <a:pt x="402762" y="1632349"/>
                </a:cubicBezTo>
                <a:cubicBezTo>
                  <a:pt x="359225" y="1626292"/>
                  <a:pt x="315271" y="1622499"/>
                  <a:pt x="271067" y="1620532"/>
                </a:cubicBezTo>
                <a:cubicBezTo>
                  <a:pt x="225427" y="1618500"/>
                  <a:pt x="179520" y="1618416"/>
                  <a:pt x="133488" y="1620508"/>
                </a:cubicBezTo>
                <a:lnTo>
                  <a:pt x="5137" y="1632614"/>
                </a:lnTo>
                <a:cubicBezTo>
                  <a:pt x="826" y="1605249"/>
                  <a:pt x="0" y="1577510"/>
                  <a:pt x="0" y="1549577"/>
                </a:cubicBezTo>
                <a:cubicBezTo>
                  <a:pt x="0" y="1258910"/>
                  <a:pt x="89466" y="989139"/>
                  <a:pt x="242727" y="766549"/>
                </a:cubicBezTo>
                <a:close/>
                <a:moveTo>
                  <a:pt x="1127746" y="632595"/>
                </a:moveTo>
                <a:cubicBezTo>
                  <a:pt x="1254584" y="804561"/>
                  <a:pt x="1416250" y="948423"/>
                  <a:pt x="1601732" y="1055087"/>
                </a:cubicBezTo>
                <a:lnTo>
                  <a:pt x="1354938" y="1482547"/>
                </a:lnTo>
                <a:lnTo>
                  <a:pt x="721206" y="1023934"/>
                </a:lnTo>
                <a:cubicBezTo>
                  <a:pt x="830725" y="869583"/>
                  <a:pt x="968470" y="736352"/>
                  <a:pt x="1127746" y="632595"/>
                </a:cubicBezTo>
                <a:close/>
                <a:moveTo>
                  <a:pt x="2056151" y="412010"/>
                </a:moveTo>
                <a:cubicBezTo>
                  <a:pt x="2199973" y="661365"/>
                  <a:pt x="2266926" y="933808"/>
                  <a:pt x="2263622" y="1201511"/>
                </a:cubicBezTo>
                <a:cubicBezTo>
                  <a:pt x="2060023" y="1184945"/>
                  <a:pt x="1867741" y="1127838"/>
                  <a:pt x="1695314" y="1036999"/>
                </a:cubicBezTo>
                <a:close/>
                <a:moveTo>
                  <a:pt x="1982657" y="375337"/>
                </a:moveTo>
                <a:lnTo>
                  <a:pt x="1993863" y="375897"/>
                </a:lnTo>
                <a:lnTo>
                  <a:pt x="1633466" y="1000123"/>
                </a:lnTo>
                <a:cubicBezTo>
                  <a:pt x="1455017" y="901534"/>
                  <a:pt x="1300774" y="764825"/>
                  <a:pt x="1179049" y="601671"/>
                </a:cubicBezTo>
                <a:cubicBezTo>
                  <a:pt x="1411929" y="457216"/>
                  <a:pt x="1687631" y="375337"/>
                  <a:pt x="1982657" y="375337"/>
                </a:cubicBezTo>
                <a:close/>
                <a:moveTo>
                  <a:pt x="2095987" y="363057"/>
                </a:moveTo>
                <a:cubicBezTo>
                  <a:pt x="2395304" y="539294"/>
                  <a:pt x="2620948" y="826020"/>
                  <a:pt x="2717783" y="1167380"/>
                </a:cubicBezTo>
                <a:cubicBezTo>
                  <a:pt x="2612640" y="1194505"/>
                  <a:pt x="2502521" y="1206895"/>
                  <a:pt x="2389537" y="1206895"/>
                </a:cubicBezTo>
                <a:cubicBezTo>
                  <a:pt x="2367426" y="1206895"/>
                  <a:pt x="2345424" y="1206421"/>
                  <a:pt x="2323592" y="1204315"/>
                </a:cubicBezTo>
                <a:cubicBezTo>
                  <a:pt x="2327421" y="925237"/>
                  <a:pt x="2257794" y="641150"/>
                  <a:pt x="2107741" y="381251"/>
                </a:cubicBezTo>
                <a:close/>
                <a:moveTo>
                  <a:pt x="2029789" y="322492"/>
                </a:moveTo>
                <a:lnTo>
                  <a:pt x="2054623" y="337710"/>
                </a:lnTo>
                <a:lnTo>
                  <a:pt x="2029408" y="323152"/>
                </a:lnTo>
                <a:close/>
                <a:moveTo>
                  <a:pt x="912141" y="248224"/>
                </a:moveTo>
                <a:cubicBezTo>
                  <a:pt x="958447" y="368281"/>
                  <a:pt x="1018736" y="481253"/>
                  <a:pt x="1094337" y="582792"/>
                </a:cubicBezTo>
                <a:cubicBezTo>
                  <a:pt x="929178" y="690492"/>
                  <a:pt x="786304" y="828699"/>
                  <a:pt x="672648" y="988795"/>
                </a:cubicBezTo>
                <a:lnTo>
                  <a:pt x="285851" y="708881"/>
                </a:lnTo>
                <a:cubicBezTo>
                  <a:pt x="444368" y="500166"/>
                  <a:pt x="661017" y="338275"/>
                  <a:pt x="912141" y="248224"/>
                </a:cubicBezTo>
                <a:close/>
                <a:moveTo>
                  <a:pt x="921424" y="244149"/>
                </a:moveTo>
                <a:cubicBezTo>
                  <a:pt x="918244" y="245273"/>
                  <a:pt x="915069" y="246407"/>
                  <a:pt x="912141" y="248224"/>
                </a:cubicBezTo>
                <a:lnTo>
                  <a:pt x="911892" y="247682"/>
                </a:lnTo>
                <a:close/>
                <a:moveTo>
                  <a:pt x="1386154" y="163423"/>
                </a:moveTo>
                <a:cubicBezTo>
                  <a:pt x="1614231" y="163423"/>
                  <a:pt x="1829441" y="218507"/>
                  <a:pt x="2018673" y="317138"/>
                </a:cubicBezTo>
                <a:lnTo>
                  <a:pt x="1982657" y="315337"/>
                </a:lnTo>
                <a:cubicBezTo>
                  <a:pt x="1675242" y="315337"/>
                  <a:pt x="1388023" y="400945"/>
                  <a:pt x="1145621" y="551885"/>
                </a:cubicBezTo>
                <a:cubicBezTo>
                  <a:pt x="1072517" y="454117"/>
                  <a:pt x="1014123" y="345308"/>
                  <a:pt x="969283" y="229609"/>
                </a:cubicBezTo>
                <a:cubicBezTo>
                  <a:pt x="1100345" y="185848"/>
                  <a:pt x="1240631" y="163423"/>
                  <a:pt x="1386154" y="163423"/>
                </a:cubicBezTo>
                <a:close/>
                <a:moveTo>
                  <a:pt x="2202811" y="0"/>
                </a:moveTo>
                <a:cubicBezTo>
                  <a:pt x="2296878" y="0"/>
                  <a:pt x="2373135" y="76257"/>
                  <a:pt x="2373135" y="170324"/>
                </a:cubicBezTo>
                <a:lnTo>
                  <a:pt x="2371793" y="176970"/>
                </a:lnTo>
                <a:cubicBezTo>
                  <a:pt x="2815625" y="490103"/>
                  <a:pt x="3086467" y="1002141"/>
                  <a:pt x="3089552" y="1556712"/>
                </a:cubicBezTo>
                <a:cubicBezTo>
                  <a:pt x="3093041" y="2183714"/>
                  <a:pt x="2753654" y="2763878"/>
                  <a:pt x="2205423" y="3068085"/>
                </a:cubicBezTo>
                <a:cubicBezTo>
                  <a:pt x="1971426" y="3197927"/>
                  <a:pt x="1715508" y="3268558"/>
                  <a:pt x="1458156" y="3280032"/>
                </a:cubicBezTo>
                <a:lnTo>
                  <a:pt x="1458156" y="3717573"/>
                </a:lnTo>
                <a:cubicBezTo>
                  <a:pt x="1465957" y="3717019"/>
                  <a:pt x="1473725" y="3717281"/>
                  <a:pt x="1481481" y="3717568"/>
                </a:cubicBezTo>
                <a:cubicBezTo>
                  <a:pt x="1923607" y="3733970"/>
                  <a:pt x="2251415" y="3830277"/>
                  <a:pt x="2251415" y="3943768"/>
                </a:cubicBezTo>
                <a:cubicBezTo>
                  <a:pt x="1651480" y="3945353"/>
                  <a:pt x="1051545" y="3946939"/>
                  <a:pt x="451610" y="3948524"/>
                </a:cubicBezTo>
                <a:cubicBezTo>
                  <a:pt x="442274" y="3834573"/>
                  <a:pt x="764658" y="3736482"/>
                  <a:pt x="1206140" y="3718471"/>
                </a:cubicBezTo>
                <a:lnTo>
                  <a:pt x="1206140" y="3273841"/>
                </a:lnTo>
                <a:cubicBezTo>
                  <a:pt x="998502" y="3252747"/>
                  <a:pt x="794352" y="3193323"/>
                  <a:pt x="605303" y="3094648"/>
                </a:cubicBezTo>
                <a:cubicBezTo>
                  <a:pt x="588033" y="3102602"/>
                  <a:pt x="568822" y="3106055"/>
                  <a:pt x="548803" y="3106055"/>
                </a:cubicBezTo>
                <a:cubicBezTo>
                  <a:pt x="454736" y="3106055"/>
                  <a:pt x="378479" y="3029798"/>
                  <a:pt x="378479" y="2935731"/>
                </a:cubicBezTo>
                <a:cubicBezTo>
                  <a:pt x="378479" y="2841664"/>
                  <a:pt x="454736" y="2765407"/>
                  <a:pt x="548803" y="2765407"/>
                </a:cubicBezTo>
                <a:cubicBezTo>
                  <a:pt x="631450" y="2765407"/>
                  <a:pt x="700349" y="2824273"/>
                  <a:pt x="712524" y="2903026"/>
                </a:cubicBezTo>
                <a:cubicBezTo>
                  <a:pt x="1146122" y="3125175"/>
                  <a:pt x="1666433" y="3117589"/>
                  <a:pt x="2100302" y="2876433"/>
                </a:cubicBezTo>
                <a:cubicBezTo>
                  <a:pt x="2577849" y="2611000"/>
                  <a:pt x="2873628" y="2105370"/>
                  <a:pt x="2870976" y="1558985"/>
                </a:cubicBezTo>
                <a:cubicBezTo>
                  <a:pt x="2868571" y="1063676"/>
                  <a:pt x="2621309" y="607288"/>
                  <a:pt x="2216854" y="337813"/>
                </a:cubicBezTo>
                <a:cubicBezTo>
                  <a:pt x="2212348" y="340450"/>
                  <a:pt x="2207603" y="340648"/>
                  <a:pt x="2202811" y="340648"/>
                </a:cubicBezTo>
                <a:cubicBezTo>
                  <a:pt x="2108744" y="340648"/>
                  <a:pt x="2032487" y="264391"/>
                  <a:pt x="2032487" y="170324"/>
                </a:cubicBezTo>
                <a:cubicBezTo>
                  <a:pt x="2032487" y="76257"/>
                  <a:pt x="2108744" y="0"/>
                  <a:pt x="220281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3" name="Group 12">
            <a:extLst>
              <a:ext uri="{FF2B5EF4-FFF2-40B4-BE49-F238E27FC236}">
                <a16:creationId xmlns:a16="http://schemas.microsoft.com/office/drawing/2014/main" id="{397BC051-00FB-42CA-972A-4D6B8B7643DA}"/>
              </a:ext>
            </a:extLst>
          </p:cNvPr>
          <p:cNvGrpSpPr/>
          <p:nvPr/>
        </p:nvGrpSpPr>
        <p:grpSpPr>
          <a:xfrm>
            <a:off x="8352444" y="2980096"/>
            <a:ext cx="227627" cy="229149"/>
            <a:chOff x="2612260" y="1422267"/>
            <a:chExt cx="3975964" cy="4002557"/>
          </a:xfrm>
          <a:solidFill>
            <a:schemeClr val="tx1">
              <a:lumMod val="75000"/>
              <a:lumOff val="25000"/>
            </a:schemeClr>
          </a:solidFill>
        </p:grpSpPr>
        <p:sp>
          <p:nvSpPr>
            <p:cNvPr id="31" name="Rectangle 4">
              <a:extLst>
                <a:ext uri="{FF2B5EF4-FFF2-40B4-BE49-F238E27FC236}">
                  <a16:creationId xmlns:a16="http://schemas.microsoft.com/office/drawing/2014/main" id="{01011F4B-95D8-4F83-A805-F82AA8A527EE}"/>
                </a:ext>
              </a:extLst>
            </p:cNvPr>
            <p:cNvSpPr/>
            <p:nvPr/>
          </p:nvSpPr>
          <p:spPr>
            <a:xfrm>
              <a:off x="2612348"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2" name="Parallelogram 6">
              <a:extLst>
                <a:ext uri="{FF2B5EF4-FFF2-40B4-BE49-F238E27FC236}">
                  <a16:creationId xmlns:a16="http://schemas.microsoft.com/office/drawing/2014/main" id="{33C0832B-B28F-4158-AC30-D6F35CA52FA5}"/>
                </a:ext>
              </a:extLst>
            </p:cNvPr>
            <p:cNvSpPr/>
            <p:nvPr/>
          </p:nvSpPr>
          <p:spPr>
            <a:xfrm rot="626696">
              <a:off x="2769338"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Parallelogram 6">
              <a:extLst>
                <a:ext uri="{FF2B5EF4-FFF2-40B4-BE49-F238E27FC236}">
                  <a16:creationId xmlns:a16="http://schemas.microsoft.com/office/drawing/2014/main" id="{4572C210-53CC-411B-8363-8716A6738D80}"/>
                </a:ext>
              </a:extLst>
            </p:cNvPr>
            <p:cNvSpPr/>
            <p:nvPr/>
          </p:nvSpPr>
          <p:spPr>
            <a:xfrm rot="556271">
              <a:off x="2952738"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Parallelogram 6">
              <a:extLst>
                <a:ext uri="{FF2B5EF4-FFF2-40B4-BE49-F238E27FC236}">
                  <a16:creationId xmlns:a16="http://schemas.microsoft.com/office/drawing/2014/main" id="{EEEA0D00-0386-440F-BE3B-F1E26C490CAF}"/>
                </a:ext>
              </a:extLst>
            </p:cNvPr>
            <p:cNvSpPr/>
            <p:nvPr/>
          </p:nvSpPr>
          <p:spPr>
            <a:xfrm rot="556271">
              <a:off x="3148723"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5" name="Parallelogram 6">
              <a:extLst>
                <a:ext uri="{FF2B5EF4-FFF2-40B4-BE49-F238E27FC236}">
                  <a16:creationId xmlns:a16="http://schemas.microsoft.com/office/drawing/2014/main" id="{F66AC05B-58C5-4774-8DF2-A1770655E721}"/>
                </a:ext>
              </a:extLst>
            </p:cNvPr>
            <p:cNvSpPr/>
            <p:nvPr/>
          </p:nvSpPr>
          <p:spPr>
            <a:xfrm rot="556271">
              <a:off x="3377117"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6" name="Rectangle 4">
              <a:extLst>
                <a:ext uri="{FF2B5EF4-FFF2-40B4-BE49-F238E27FC236}">
                  <a16:creationId xmlns:a16="http://schemas.microsoft.com/office/drawing/2014/main" id="{65FF35F0-8C38-4A60-AF9C-CF2696B3C702}"/>
                </a:ext>
              </a:extLst>
            </p:cNvPr>
            <p:cNvSpPr/>
            <p:nvPr/>
          </p:nvSpPr>
          <p:spPr>
            <a:xfrm>
              <a:off x="3707740"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7" name="Parallelogram 6">
              <a:extLst>
                <a:ext uri="{FF2B5EF4-FFF2-40B4-BE49-F238E27FC236}">
                  <a16:creationId xmlns:a16="http://schemas.microsoft.com/office/drawing/2014/main" id="{A04DDB6E-328F-4B08-BFC9-6DD6FC2BACA3}"/>
                </a:ext>
              </a:extLst>
            </p:cNvPr>
            <p:cNvSpPr/>
            <p:nvPr/>
          </p:nvSpPr>
          <p:spPr>
            <a:xfrm rot="626696">
              <a:off x="3864730"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8" name="Parallelogram 6">
              <a:extLst>
                <a:ext uri="{FF2B5EF4-FFF2-40B4-BE49-F238E27FC236}">
                  <a16:creationId xmlns:a16="http://schemas.microsoft.com/office/drawing/2014/main" id="{A497A158-D6B6-4ACA-B063-049CD4194326}"/>
                </a:ext>
              </a:extLst>
            </p:cNvPr>
            <p:cNvSpPr/>
            <p:nvPr/>
          </p:nvSpPr>
          <p:spPr>
            <a:xfrm rot="556271">
              <a:off x="4048130"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9" name="Parallelogram 6">
              <a:extLst>
                <a:ext uri="{FF2B5EF4-FFF2-40B4-BE49-F238E27FC236}">
                  <a16:creationId xmlns:a16="http://schemas.microsoft.com/office/drawing/2014/main" id="{2606CDF8-AD9D-4AC7-B2FA-8187D2AC2C55}"/>
                </a:ext>
              </a:extLst>
            </p:cNvPr>
            <p:cNvSpPr/>
            <p:nvPr/>
          </p:nvSpPr>
          <p:spPr>
            <a:xfrm rot="556271">
              <a:off x="4244115"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0" name="Parallelogram 6">
              <a:extLst>
                <a:ext uri="{FF2B5EF4-FFF2-40B4-BE49-F238E27FC236}">
                  <a16:creationId xmlns:a16="http://schemas.microsoft.com/office/drawing/2014/main" id="{97021787-F97B-41AB-8544-CB00DC7FDD98}"/>
                </a:ext>
              </a:extLst>
            </p:cNvPr>
            <p:cNvSpPr/>
            <p:nvPr/>
          </p:nvSpPr>
          <p:spPr>
            <a:xfrm rot="556271">
              <a:off x="4472509"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Rectangle 4">
              <a:extLst>
                <a:ext uri="{FF2B5EF4-FFF2-40B4-BE49-F238E27FC236}">
                  <a16:creationId xmlns:a16="http://schemas.microsoft.com/office/drawing/2014/main" id="{38C7DC16-282D-452E-A5D8-34632055DB8A}"/>
                </a:ext>
              </a:extLst>
            </p:cNvPr>
            <p:cNvSpPr/>
            <p:nvPr/>
          </p:nvSpPr>
          <p:spPr>
            <a:xfrm>
              <a:off x="4745338" y="2808071"/>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2" name="Parallelogram 6">
              <a:extLst>
                <a:ext uri="{FF2B5EF4-FFF2-40B4-BE49-F238E27FC236}">
                  <a16:creationId xmlns:a16="http://schemas.microsoft.com/office/drawing/2014/main" id="{A848C1F7-39F9-4224-B192-2252169340AF}"/>
                </a:ext>
              </a:extLst>
            </p:cNvPr>
            <p:cNvSpPr/>
            <p:nvPr/>
          </p:nvSpPr>
          <p:spPr>
            <a:xfrm rot="626696">
              <a:off x="4902328" y="1466748"/>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3" name="Parallelogram 6">
              <a:extLst>
                <a:ext uri="{FF2B5EF4-FFF2-40B4-BE49-F238E27FC236}">
                  <a16:creationId xmlns:a16="http://schemas.microsoft.com/office/drawing/2014/main" id="{BBFE69D4-532E-4B23-B350-06D377DD868F}"/>
                </a:ext>
              </a:extLst>
            </p:cNvPr>
            <p:cNvSpPr/>
            <p:nvPr/>
          </p:nvSpPr>
          <p:spPr>
            <a:xfrm rot="556271">
              <a:off x="5085728" y="1550921"/>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4" name="Parallelogram 6">
              <a:extLst>
                <a:ext uri="{FF2B5EF4-FFF2-40B4-BE49-F238E27FC236}">
                  <a16:creationId xmlns:a16="http://schemas.microsoft.com/office/drawing/2014/main" id="{D0BBF20B-E17B-49D5-88B8-5E573B4325F6}"/>
                </a:ext>
              </a:extLst>
            </p:cNvPr>
            <p:cNvSpPr/>
            <p:nvPr/>
          </p:nvSpPr>
          <p:spPr>
            <a:xfrm rot="556271">
              <a:off x="5281713" y="1545177"/>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5" name="Parallelogram 6">
              <a:extLst>
                <a:ext uri="{FF2B5EF4-FFF2-40B4-BE49-F238E27FC236}">
                  <a16:creationId xmlns:a16="http://schemas.microsoft.com/office/drawing/2014/main" id="{CA27F221-40B3-4A2A-89FB-F3AAD145B6AC}"/>
                </a:ext>
              </a:extLst>
            </p:cNvPr>
            <p:cNvSpPr/>
            <p:nvPr/>
          </p:nvSpPr>
          <p:spPr>
            <a:xfrm rot="556271">
              <a:off x="5510107" y="1506879"/>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6" name="Rectangle 7">
              <a:extLst>
                <a:ext uri="{FF2B5EF4-FFF2-40B4-BE49-F238E27FC236}">
                  <a16:creationId xmlns:a16="http://schemas.microsoft.com/office/drawing/2014/main" id="{BD637137-08BF-48A1-BEF8-F7020FB841C9}"/>
                </a:ext>
              </a:extLst>
            </p:cNvPr>
            <p:cNvSpPr/>
            <p:nvPr/>
          </p:nvSpPr>
          <p:spPr>
            <a:xfrm>
              <a:off x="5546983" y="1701466"/>
              <a:ext cx="1041241" cy="3655127"/>
            </a:xfrm>
            <a:custGeom>
              <a:avLst/>
              <a:gdLst>
                <a:gd name="connsiteX0" fmla="*/ 0 w 1468152"/>
                <a:gd name="connsiteY0" fmla="*/ 0 h 2491345"/>
                <a:gd name="connsiteX1" fmla="*/ 1468152 w 1468152"/>
                <a:gd name="connsiteY1" fmla="*/ 0 h 2491345"/>
                <a:gd name="connsiteX2" fmla="*/ 1468152 w 1468152"/>
                <a:gd name="connsiteY2" fmla="*/ 2491345 h 2491345"/>
                <a:gd name="connsiteX3" fmla="*/ 0 w 1468152"/>
                <a:gd name="connsiteY3" fmla="*/ 2491345 h 2491345"/>
                <a:gd name="connsiteX4" fmla="*/ 0 w 1468152"/>
                <a:gd name="connsiteY4" fmla="*/ 0 h 2491345"/>
                <a:gd name="connsiteX0" fmla="*/ 0 w 1468152"/>
                <a:gd name="connsiteY0" fmla="*/ 1163782 h 3655127"/>
                <a:gd name="connsiteX1" fmla="*/ 1266272 w 1468152"/>
                <a:gd name="connsiteY1" fmla="*/ 0 h 3655127"/>
                <a:gd name="connsiteX2" fmla="*/ 1468152 w 1468152"/>
                <a:gd name="connsiteY2" fmla="*/ 3655127 h 3655127"/>
                <a:gd name="connsiteX3" fmla="*/ 0 w 1468152"/>
                <a:gd name="connsiteY3" fmla="*/ 3655127 h 3655127"/>
                <a:gd name="connsiteX4" fmla="*/ 0 w 1468152"/>
                <a:gd name="connsiteY4" fmla="*/ 1163782 h 3655127"/>
                <a:gd name="connsiteX0" fmla="*/ 0 w 1266272"/>
                <a:gd name="connsiteY0" fmla="*/ 1163782 h 3655127"/>
                <a:gd name="connsiteX1" fmla="*/ 1266272 w 1266272"/>
                <a:gd name="connsiteY1" fmla="*/ 0 h 3655127"/>
                <a:gd name="connsiteX2" fmla="*/ 1218770 w 1266272"/>
                <a:gd name="connsiteY2" fmla="*/ 3073236 h 3655127"/>
                <a:gd name="connsiteX3" fmla="*/ 0 w 1266272"/>
                <a:gd name="connsiteY3" fmla="*/ 3655127 h 3655127"/>
                <a:gd name="connsiteX4" fmla="*/ 0 w 1266272"/>
                <a:gd name="connsiteY4" fmla="*/ 1163782 h 3655127"/>
                <a:gd name="connsiteX0" fmla="*/ 0 w 1266272"/>
                <a:gd name="connsiteY0" fmla="*/ 1163782 h 3655127"/>
                <a:gd name="connsiteX1" fmla="*/ 1266272 w 1266272"/>
                <a:gd name="connsiteY1" fmla="*/ 0 h 3655127"/>
                <a:gd name="connsiteX2" fmla="*/ 1206895 w 1266272"/>
                <a:gd name="connsiteY2" fmla="*/ 2420093 h 3655127"/>
                <a:gd name="connsiteX3" fmla="*/ 0 w 1266272"/>
                <a:gd name="connsiteY3" fmla="*/ 3655127 h 3655127"/>
                <a:gd name="connsiteX4" fmla="*/ 0 w 1266272"/>
                <a:gd name="connsiteY4"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328" h="3655127">
                  <a:moveTo>
                    <a:pt x="19056" y="1163782"/>
                  </a:moveTo>
                  <a:cubicBezTo>
                    <a:pt x="429272" y="740229"/>
                    <a:pt x="863237" y="387927"/>
                    <a:pt x="1285328" y="0"/>
                  </a:cubicBezTo>
                  <a:lnTo>
                    <a:pt x="1225951" y="2420093"/>
                  </a:lnTo>
                  <a:cubicBezTo>
                    <a:pt x="823653" y="2831771"/>
                    <a:pt x="445104" y="3279075"/>
                    <a:pt x="19056" y="3655127"/>
                  </a:cubicBezTo>
                  <a:cubicBezTo>
                    <a:pt x="20648" y="2837846"/>
                    <a:pt x="-1511" y="1973062"/>
                    <a:pt x="81" y="1155781"/>
                  </a:cubicBezTo>
                  <a:lnTo>
                    <a:pt x="19056" y="116378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Rectangle 4">
              <a:extLst>
                <a:ext uri="{FF2B5EF4-FFF2-40B4-BE49-F238E27FC236}">
                  <a16:creationId xmlns:a16="http://schemas.microsoft.com/office/drawing/2014/main" id="{2554CA53-019F-413F-A7B2-58FD72C7B187}"/>
                </a:ext>
              </a:extLst>
            </p:cNvPr>
            <p:cNvSpPr/>
            <p:nvPr/>
          </p:nvSpPr>
          <p:spPr>
            <a:xfrm>
              <a:off x="2612260"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Rectangle 4">
              <a:extLst>
                <a:ext uri="{FF2B5EF4-FFF2-40B4-BE49-F238E27FC236}">
                  <a16:creationId xmlns:a16="http://schemas.microsoft.com/office/drawing/2014/main" id="{54C68A2D-2C11-4936-8B35-D0CB5FA4FA00}"/>
                </a:ext>
              </a:extLst>
            </p:cNvPr>
            <p:cNvSpPr/>
            <p:nvPr/>
          </p:nvSpPr>
          <p:spPr>
            <a:xfrm>
              <a:off x="3701334"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9" name="Rectangle 4">
              <a:extLst>
                <a:ext uri="{FF2B5EF4-FFF2-40B4-BE49-F238E27FC236}">
                  <a16:creationId xmlns:a16="http://schemas.microsoft.com/office/drawing/2014/main" id="{5BD436A2-921E-4649-9FAF-567D7544AFD0}"/>
                </a:ext>
              </a:extLst>
            </p:cNvPr>
            <p:cNvSpPr/>
            <p:nvPr/>
          </p:nvSpPr>
          <p:spPr>
            <a:xfrm>
              <a:off x="4751848"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0" name="Rectangle 4">
              <a:extLst>
                <a:ext uri="{FF2B5EF4-FFF2-40B4-BE49-F238E27FC236}">
                  <a16:creationId xmlns:a16="http://schemas.microsoft.com/office/drawing/2014/main" id="{E0585EF9-9620-49D2-9502-F3C8ADECD5FF}"/>
                </a:ext>
              </a:extLst>
            </p:cNvPr>
            <p:cNvSpPr/>
            <p:nvPr/>
          </p:nvSpPr>
          <p:spPr>
            <a:xfrm>
              <a:off x="2612260"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1" name="Rectangle 4">
              <a:extLst>
                <a:ext uri="{FF2B5EF4-FFF2-40B4-BE49-F238E27FC236}">
                  <a16:creationId xmlns:a16="http://schemas.microsoft.com/office/drawing/2014/main" id="{0AE89FB4-54A1-4819-8058-4B19DA89E50E}"/>
                </a:ext>
              </a:extLst>
            </p:cNvPr>
            <p:cNvSpPr/>
            <p:nvPr/>
          </p:nvSpPr>
          <p:spPr>
            <a:xfrm>
              <a:off x="3701334"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2" name="Rectangle 4">
              <a:extLst>
                <a:ext uri="{FF2B5EF4-FFF2-40B4-BE49-F238E27FC236}">
                  <a16:creationId xmlns:a16="http://schemas.microsoft.com/office/drawing/2014/main" id="{631160CD-6F3A-43E0-BCB5-2258683ED296}"/>
                </a:ext>
              </a:extLst>
            </p:cNvPr>
            <p:cNvSpPr/>
            <p:nvPr/>
          </p:nvSpPr>
          <p:spPr>
            <a:xfrm>
              <a:off x="4751848"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14" name="Group 13">
            <a:extLst>
              <a:ext uri="{FF2B5EF4-FFF2-40B4-BE49-F238E27FC236}">
                <a16:creationId xmlns:a16="http://schemas.microsoft.com/office/drawing/2014/main" id="{7E613703-B38B-4B24-8038-5B6F71374A9C}"/>
              </a:ext>
            </a:extLst>
          </p:cNvPr>
          <p:cNvGrpSpPr/>
          <p:nvPr/>
        </p:nvGrpSpPr>
        <p:grpSpPr>
          <a:xfrm>
            <a:off x="7699261" y="3099895"/>
            <a:ext cx="226890" cy="226557"/>
            <a:chOff x="2611714" y="1452659"/>
            <a:chExt cx="3963104" cy="3957283"/>
          </a:xfrm>
          <a:solidFill>
            <a:schemeClr val="accent5"/>
          </a:solidFill>
        </p:grpSpPr>
        <p:sp>
          <p:nvSpPr>
            <p:cNvPr id="28" name="Round Same Side Corner Rectangle 4">
              <a:extLst>
                <a:ext uri="{FF2B5EF4-FFF2-40B4-BE49-F238E27FC236}">
                  <a16:creationId xmlns:a16="http://schemas.microsoft.com/office/drawing/2014/main" id="{866588ED-CA8C-4390-B2B2-7D87BB7F7F09}"/>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9" name="Round Same Side Corner Rectangle 6">
              <a:extLst>
                <a:ext uri="{FF2B5EF4-FFF2-40B4-BE49-F238E27FC236}">
                  <a16:creationId xmlns:a16="http://schemas.microsoft.com/office/drawing/2014/main" id="{6153F611-2939-4AFD-8260-0C840F010A03}"/>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0" name="Round Same Side Corner Rectangle 8">
              <a:extLst>
                <a:ext uri="{FF2B5EF4-FFF2-40B4-BE49-F238E27FC236}">
                  <a16:creationId xmlns:a16="http://schemas.microsoft.com/office/drawing/2014/main" id="{A09A84A6-02B5-49BD-83B2-C740B89CA548}"/>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15" name="Rounded Rectangle 1">
            <a:extLst>
              <a:ext uri="{FF2B5EF4-FFF2-40B4-BE49-F238E27FC236}">
                <a16:creationId xmlns:a16="http://schemas.microsoft.com/office/drawing/2014/main" id="{AEA0A816-A44B-41A6-826F-535FDC98A314}"/>
              </a:ext>
            </a:extLst>
          </p:cNvPr>
          <p:cNvSpPr/>
          <p:nvPr/>
        </p:nvSpPr>
        <p:spPr>
          <a:xfrm>
            <a:off x="8685473" y="3550198"/>
            <a:ext cx="176285" cy="309411"/>
          </a:xfrm>
          <a:custGeom>
            <a:avLst/>
            <a:gdLst/>
            <a:ahLst/>
            <a:cxnLst/>
            <a:rect l="l" t="t" r="r" b="b"/>
            <a:pathLst>
              <a:path w="2242991" h="3936853">
                <a:moveTo>
                  <a:pt x="270736" y="2042698"/>
                </a:moveTo>
                <a:lnTo>
                  <a:pt x="272959" y="2042698"/>
                </a:lnTo>
                <a:cubicBezTo>
                  <a:pt x="295787" y="2113479"/>
                  <a:pt x="705194" y="2169600"/>
                  <a:pt x="1206736" y="2169600"/>
                </a:cubicBezTo>
                <a:cubicBezTo>
                  <a:pt x="1708278" y="2169600"/>
                  <a:pt x="2117686" y="2113479"/>
                  <a:pt x="2140514" y="2042698"/>
                </a:cubicBezTo>
                <a:lnTo>
                  <a:pt x="2142944" y="2042698"/>
                </a:lnTo>
                <a:lnTo>
                  <a:pt x="2142944" y="3638829"/>
                </a:lnTo>
                <a:cubicBezTo>
                  <a:pt x="2142944" y="3803424"/>
                  <a:pt x="2003239" y="3936853"/>
                  <a:pt x="1830903" y="3936853"/>
                </a:cubicBezTo>
                <a:lnTo>
                  <a:pt x="582777" y="3936853"/>
                </a:lnTo>
                <a:cubicBezTo>
                  <a:pt x="410441" y="3936853"/>
                  <a:pt x="270736" y="3803424"/>
                  <a:pt x="270736" y="3638829"/>
                </a:cubicBezTo>
                <a:close/>
                <a:moveTo>
                  <a:pt x="1389584" y="1902314"/>
                </a:moveTo>
                <a:lnTo>
                  <a:pt x="1175571" y="1942858"/>
                </a:lnTo>
                <a:cubicBezTo>
                  <a:pt x="1166297" y="1944615"/>
                  <a:pt x="1160203" y="1953556"/>
                  <a:pt x="1161960" y="1962830"/>
                </a:cubicBezTo>
                <a:lnTo>
                  <a:pt x="1169001" y="1999997"/>
                </a:lnTo>
                <a:cubicBezTo>
                  <a:pt x="1170758" y="2009271"/>
                  <a:pt x="1179700" y="2015364"/>
                  <a:pt x="1188974" y="2013607"/>
                </a:cubicBezTo>
                <a:lnTo>
                  <a:pt x="1402987" y="1973063"/>
                </a:lnTo>
                <a:cubicBezTo>
                  <a:pt x="1412261" y="1971306"/>
                  <a:pt x="1418354" y="1962364"/>
                  <a:pt x="1416598" y="1953091"/>
                </a:cubicBezTo>
                <a:lnTo>
                  <a:pt x="1409556" y="1915924"/>
                </a:lnTo>
                <a:cubicBezTo>
                  <a:pt x="1407799" y="1906649"/>
                  <a:pt x="1398858" y="1900557"/>
                  <a:pt x="1389584" y="1902314"/>
                </a:cubicBezTo>
                <a:close/>
                <a:moveTo>
                  <a:pt x="444399" y="1892921"/>
                </a:moveTo>
                <a:lnTo>
                  <a:pt x="487549" y="2053958"/>
                </a:lnTo>
                <a:cubicBezTo>
                  <a:pt x="352241" y="2031803"/>
                  <a:pt x="270944" y="2002112"/>
                  <a:pt x="270944" y="1969719"/>
                </a:cubicBezTo>
                <a:cubicBezTo>
                  <a:pt x="270944" y="1940931"/>
                  <a:pt x="335156" y="1914276"/>
                  <a:pt x="444399" y="1892921"/>
                </a:cubicBezTo>
                <a:close/>
                <a:moveTo>
                  <a:pt x="1960739" y="1891042"/>
                </a:moveTo>
                <a:cubicBezTo>
                  <a:pt x="2075269" y="1912860"/>
                  <a:pt x="2142944" y="1940165"/>
                  <a:pt x="2142944" y="1969719"/>
                </a:cubicBezTo>
                <a:cubicBezTo>
                  <a:pt x="2142944" y="2002898"/>
                  <a:pt x="2057653" y="2033243"/>
                  <a:pt x="1916514" y="2056095"/>
                </a:cubicBezTo>
                <a:close/>
                <a:moveTo>
                  <a:pt x="970450" y="1841793"/>
                </a:moveTo>
                <a:lnTo>
                  <a:pt x="1019288" y="2099589"/>
                </a:lnTo>
                <a:cubicBezTo>
                  <a:pt x="985266" y="2098910"/>
                  <a:pt x="951932" y="2097488"/>
                  <a:pt x="919381" y="2095721"/>
                </a:cubicBezTo>
                <a:lnTo>
                  <a:pt x="852855" y="1847439"/>
                </a:lnTo>
                <a:close/>
                <a:moveTo>
                  <a:pt x="1440720" y="1613218"/>
                </a:moveTo>
                <a:lnTo>
                  <a:pt x="1120594" y="1673865"/>
                </a:lnTo>
                <a:cubicBezTo>
                  <a:pt x="1111320" y="1675622"/>
                  <a:pt x="1105226" y="1684563"/>
                  <a:pt x="1106983" y="1693837"/>
                </a:cubicBezTo>
                <a:lnTo>
                  <a:pt x="1114025" y="1731004"/>
                </a:lnTo>
                <a:cubicBezTo>
                  <a:pt x="1115781" y="1740278"/>
                  <a:pt x="1124723" y="1746372"/>
                  <a:pt x="1133997" y="1744615"/>
                </a:cubicBezTo>
                <a:lnTo>
                  <a:pt x="1454123" y="1683968"/>
                </a:lnTo>
                <a:cubicBezTo>
                  <a:pt x="1463397" y="1682211"/>
                  <a:pt x="1469490" y="1673270"/>
                  <a:pt x="1467733" y="1663996"/>
                </a:cubicBezTo>
                <a:lnTo>
                  <a:pt x="1460692" y="1626829"/>
                </a:lnTo>
                <a:cubicBezTo>
                  <a:pt x="1458935" y="1617555"/>
                  <a:pt x="1449994" y="1611461"/>
                  <a:pt x="1440720" y="1613218"/>
                </a:cubicBezTo>
                <a:close/>
                <a:moveTo>
                  <a:pt x="1279927" y="1344224"/>
                </a:moveTo>
                <a:lnTo>
                  <a:pt x="1065915" y="1384768"/>
                </a:lnTo>
                <a:cubicBezTo>
                  <a:pt x="1056641" y="1386524"/>
                  <a:pt x="1050547" y="1395466"/>
                  <a:pt x="1052304" y="1404740"/>
                </a:cubicBezTo>
                <a:cubicBezTo>
                  <a:pt x="1054651" y="1417129"/>
                  <a:pt x="1056998" y="1429518"/>
                  <a:pt x="1059345" y="1441907"/>
                </a:cubicBezTo>
                <a:cubicBezTo>
                  <a:pt x="1061102" y="1451181"/>
                  <a:pt x="1070044" y="1457274"/>
                  <a:pt x="1079318" y="1455517"/>
                </a:cubicBezTo>
                <a:lnTo>
                  <a:pt x="1293331" y="1414973"/>
                </a:lnTo>
                <a:cubicBezTo>
                  <a:pt x="1302605" y="1413216"/>
                  <a:pt x="1308698" y="1404275"/>
                  <a:pt x="1306942" y="1395001"/>
                </a:cubicBezTo>
                <a:cubicBezTo>
                  <a:pt x="1304595" y="1382612"/>
                  <a:pt x="1302247" y="1370223"/>
                  <a:pt x="1299900" y="1357834"/>
                </a:cubicBezTo>
                <a:cubicBezTo>
                  <a:pt x="1298143" y="1348560"/>
                  <a:pt x="1289202" y="1342467"/>
                  <a:pt x="1279927" y="1344224"/>
                </a:cubicBezTo>
                <a:close/>
                <a:moveTo>
                  <a:pt x="690664" y="1301904"/>
                </a:moveTo>
                <a:cubicBezTo>
                  <a:pt x="760372" y="1572869"/>
                  <a:pt x="815409" y="1824276"/>
                  <a:pt x="885118" y="2095242"/>
                </a:cubicBezTo>
                <a:cubicBezTo>
                  <a:pt x="630661" y="2082292"/>
                  <a:pt x="645145" y="2074230"/>
                  <a:pt x="525159" y="2063725"/>
                </a:cubicBezTo>
                <a:lnTo>
                  <a:pt x="342930" y="1395078"/>
                </a:lnTo>
                <a:close/>
                <a:moveTo>
                  <a:pt x="1225246" y="1065177"/>
                </a:moveTo>
                <a:lnTo>
                  <a:pt x="1011234" y="1105721"/>
                </a:lnTo>
                <a:cubicBezTo>
                  <a:pt x="1001960" y="1107479"/>
                  <a:pt x="995865" y="1116420"/>
                  <a:pt x="997623" y="1125693"/>
                </a:cubicBezTo>
                <a:cubicBezTo>
                  <a:pt x="999970" y="1138082"/>
                  <a:pt x="1002317" y="1150472"/>
                  <a:pt x="1004664" y="1162861"/>
                </a:cubicBezTo>
                <a:cubicBezTo>
                  <a:pt x="1006420" y="1172135"/>
                  <a:pt x="1015363" y="1178228"/>
                  <a:pt x="1024637" y="1176471"/>
                </a:cubicBezTo>
                <a:lnTo>
                  <a:pt x="1238650" y="1135927"/>
                </a:lnTo>
                <a:cubicBezTo>
                  <a:pt x="1247924" y="1134170"/>
                  <a:pt x="1254017" y="1125228"/>
                  <a:pt x="1252261" y="1115954"/>
                </a:cubicBezTo>
                <a:cubicBezTo>
                  <a:pt x="1249914" y="1103566"/>
                  <a:pt x="1247565" y="1091176"/>
                  <a:pt x="1245218" y="1078787"/>
                </a:cubicBezTo>
                <a:cubicBezTo>
                  <a:pt x="1243462" y="1069513"/>
                  <a:pt x="1234521" y="1063420"/>
                  <a:pt x="1225246" y="1065177"/>
                </a:cubicBezTo>
                <a:close/>
                <a:moveTo>
                  <a:pt x="2066056" y="835837"/>
                </a:moveTo>
                <a:cubicBezTo>
                  <a:pt x="2099544" y="877912"/>
                  <a:pt x="2135736" y="897343"/>
                  <a:pt x="2205150" y="873107"/>
                </a:cubicBezTo>
                <a:cubicBezTo>
                  <a:pt x="2100716" y="1268203"/>
                  <a:pt x="1996281" y="1663300"/>
                  <a:pt x="1891847" y="2058396"/>
                </a:cubicBezTo>
                <a:cubicBezTo>
                  <a:pt x="1838942" y="2071603"/>
                  <a:pt x="1788418" y="2077665"/>
                  <a:pt x="1733131" y="2076583"/>
                </a:cubicBezTo>
                <a:cubicBezTo>
                  <a:pt x="1843312" y="1665383"/>
                  <a:pt x="1955875" y="1247037"/>
                  <a:pt x="2066056" y="835837"/>
                </a:cubicBezTo>
                <a:close/>
                <a:moveTo>
                  <a:pt x="1890153" y="788705"/>
                </a:moveTo>
                <a:cubicBezTo>
                  <a:pt x="1917655" y="828379"/>
                  <a:pt x="1966723" y="851293"/>
                  <a:pt x="2029245" y="825975"/>
                </a:cubicBezTo>
                <a:cubicBezTo>
                  <a:pt x="1917754" y="1242066"/>
                  <a:pt x="1803881" y="1667684"/>
                  <a:pt x="1692389" y="2083777"/>
                </a:cubicBezTo>
                <a:cubicBezTo>
                  <a:pt x="1629960" y="2091426"/>
                  <a:pt x="1591343" y="2089551"/>
                  <a:pt x="1540819" y="2092437"/>
                </a:cubicBezTo>
                <a:close/>
                <a:moveTo>
                  <a:pt x="1170565" y="786132"/>
                </a:moveTo>
                <a:lnTo>
                  <a:pt x="956553" y="826676"/>
                </a:lnTo>
                <a:cubicBezTo>
                  <a:pt x="947279" y="828432"/>
                  <a:pt x="941185" y="837374"/>
                  <a:pt x="942942" y="846648"/>
                </a:cubicBezTo>
                <a:cubicBezTo>
                  <a:pt x="945289" y="859037"/>
                  <a:pt x="947636" y="871426"/>
                  <a:pt x="949983" y="883815"/>
                </a:cubicBezTo>
                <a:cubicBezTo>
                  <a:pt x="951740" y="893089"/>
                  <a:pt x="960682" y="899182"/>
                  <a:pt x="969956" y="897425"/>
                </a:cubicBezTo>
                <a:lnTo>
                  <a:pt x="1183969" y="856881"/>
                </a:lnTo>
                <a:cubicBezTo>
                  <a:pt x="1193243" y="855124"/>
                  <a:pt x="1199336" y="846183"/>
                  <a:pt x="1197580" y="836909"/>
                </a:cubicBezTo>
                <a:cubicBezTo>
                  <a:pt x="1195233" y="824520"/>
                  <a:pt x="1192885" y="812131"/>
                  <a:pt x="1190538" y="799742"/>
                </a:cubicBezTo>
                <a:cubicBezTo>
                  <a:pt x="1188781" y="790468"/>
                  <a:pt x="1179840" y="784375"/>
                  <a:pt x="1170565" y="786132"/>
                </a:cubicBezTo>
                <a:close/>
                <a:moveTo>
                  <a:pt x="1115883" y="507085"/>
                </a:moveTo>
                <a:lnTo>
                  <a:pt x="901870" y="547629"/>
                </a:lnTo>
                <a:cubicBezTo>
                  <a:pt x="892596" y="549386"/>
                  <a:pt x="886502" y="558328"/>
                  <a:pt x="888259" y="567602"/>
                </a:cubicBezTo>
                <a:lnTo>
                  <a:pt x="895301" y="604769"/>
                </a:lnTo>
                <a:cubicBezTo>
                  <a:pt x="897058" y="614043"/>
                  <a:pt x="905999" y="620136"/>
                  <a:pt x="915274" y="618379"/>
                </a:cubicBezTo>
                <a:lnTo>
                  <a:pt x="1129286" y="577835"/>
                </a:lnTo>
                <a:cubicBezTo>
                  <a:pt x="1138561" y="576078"/>
                  <a:pt x="1144654" y="567137"/>
                  <a:pt x="1142897" y="557863"/>
                </a:cubicBezTo>
                <a:cubicBezTo>
                  <a:pt x="1140550" y="545474"/>
                  <a:pt x="1138203" y="533084"/>
                  <a:pt x="1135856" y="520695"/>
                </a:cubicBezTo>
                <a:cubicBezTo>
                  <a:pt x="1134099" y="511422"/>
                  <a:pt x="1125157" y="505328"/>
                  <a:pt x="1115883" y="507085"/>
                </a:cubicBezTo>
                <a:close/>
                <a:moveTo>
                  <a:pt x="318396" y="422974"/>
                </a:moveTo>
                <a:cubicBezTo>
                  <a:pt x="416597" y="414975"/>
                  <a:pt x="506821" y="469989"/>
                  <a:pt x="530549" y="558544"/>
                </a:cubicBezTo>
                <a:lnTo>
                  <a:pt x="533390" y="577437"/>
                </a:lnTo>
                <a:lnTo>
                  <a:pt x="534791" y="577067"/>
                </a:lnTo>
                <a:lnTo>
                  <a:pt x="692417" y="1271950"/>
                </a:lnTo>
                <a:lnTo>
                  <a:pt x="323192" y="1369475"/>
                </a:lnTo>
                <a:lnTo>
                  <a:pt x="126703" y="719122"/>
                </a:lnTo>
                <a:lnTo>
                  <a:pt x="85810" y="730151"/>
                </a:lnTo>
                <a:cubicBezTo>
                  <a:pt x="139796" y="929624"/>
                  <a:pt x="190998" y="1164806"/>
                  <a:pt x="244983" y="1364280"/>
                </a:cubicBezTo>
                <a:cubicBezTo>
                  <a:pt x="255997" y="1433643"/>
                  <a:pt x="213672" y="1413775"/>
                  <a:pt x="198016" y="1438522"/>
                </a:cubicBezTo>
                <a:cubicBezTo>
                  <a:pt x="132011" y="1193808"/>
                  <a:pt x="66006" y="949094"/>
                  <a:pt x="0" y="704380"/>
                </a:cubicBezTo>
                <a:lnTo>
                  <a:pt x="120869" y="671778"/>
                </a:lnTo>
                <a:cubicBezTo>
                  <a:pt x="120228" y="670806"/>
                  <a:pt x="119928" y="669729"/>
                  <a:pt x="119638" y="668647"/>
                </a:cubicBezTo>
                <a:cubicBezTo>
                  <a:pt x="92520" y="567440"/>
                  <a:pt x="162522" y="460749"/>
                  <a:pt x="275992" y="430345"/>
                </a:cubicBezTo>
                <a:cubicBezTo>
                  <a:pt x="290176" y="426544"/>
                  <a:pt x="304367" y="424117"/>
                  <a:pt x="318396" y="422974"/>
                </a:cubicBezTo>
                <a:close/>
                <a:moveTo>
                  <a:pt x="2083120" y="383534"/>
                </a:moveTo>
                <a:cubicBezTo>
                  <a:pt x="2132613" y="419334"/>
                  <a:pt x="2169341" y="429175"/>
                  <a:pt x="2240618" y="425735"/>
                </a:cubicBezTo>
                <a:lnTo>
                  <a:pt x="2220213" y="816886"/>
                </a:lnTo>
                <a:cubicBezTo>
                  <a:pt x="2165825" y="845495"/>
                  <a:pt x="2119009" y="826121"/>
                  <a:pt x="2059503" y="771302"/>
                </a:cubicBezTo>
                <a:cubicBezTo>
                  <a:pt x="1992871" y="794085"/>
                  <a:pt x="1937578" y="785040"/>
                  <a:pt x="1905218" y="732483"/>
                </a:cubicBezTo>
                <a:close/>
                <a:moveTo>
                  <a:pt x="1167316" y="217989"/>
                </a:moveTo>
                <a:lnTo>
                  <a:pt x="847190" y="278635"/>
                </a:lnTo>
                <a:cubicBezTo>
                  <a:pt x="837916" y="280392"/>
                  <a:pt x="831822" y="289333"/>
                  <a:pt x="833579" y="298608"/>
                </a:cubicBezTo>
                <a:lnTo>
                  <a:pt x="840621" y="335775"/>
                </a:lnTo>
                <a:cubicBezTo>
                  <a:pt x="842378" y="345049"/>
                  <a:pt x="851319" y="351142"/>
                  <a:pt x="860593" y="349384"/>
                </a:cubicBezTo>
                <a:lnTo>
                  <a:pt x="1180719" y="288738"/>
                </a:lnTo>
                <a:cubicBezTo>
                  <a:pt x="1189993" y="286981"/>
                  <a:pt x="1196086" y="278040"/>
                  <a:pt x="1194329" y="268766"/>
                </a:cubicBezTo>
                <a:lnTo>
                  <a:pt x="1187288" y="231598"/>
                </a:lnTo>
                <a:cubicBezTo>
                  <a:pt x="1185531" y="222325"/>
                  <a:pt x="1176590" y="216232"/>
                  <a:pt x="1167316" y="217989"/>
                </a:cubicBezTo>
                <a:close/>
                <a:moveTo>
                  <a:pt x="2221717" y="181287"/>
                </a:moveTo>
                <a:lnTo>
                  <a:pt x="2242991" y="393855"/>
                </a:lnTo>
                <a:cubicBezTo>
                  <a:pt x="2179464" y="397581"/>
                  <a:pt x="2151931" y="392798"/>
                  <a:pt x="2097005" y="354738"/>
                </a:cubicBezTo>
                <a:close/>
                <a:moveTo>
                  <a:pt x="1214939" y="1907"/>
                </a:moveTo>
                <a:cubicBezTo>
                  <a:pt x="1273551" y="-9197"/>
                  <a:pt x="1330067" y="29317"/>
                  <a:pt x="1341171" y="87928"/>
                </a:cubicBezTo>
                <a:lnTo>
                  <a:pt x="1629756" y="1628253"/>
                </a:lnTo>
                <a:lnTo>
                  <a:pt x="1505335" y="2092601"/>
                </a:lnTo>
                <a:cubicBezTo>
                  <a:pt x="1367343" y="2099602"/>
                  <a:pt x="1230768" y="2098335"/>
                  <a:pt x="1062674" y="2099588"/>
                </a:cubicBezTo>
                <a:lnTo>
                  <a:pt x="704425" y="208557"/>
                </a:lnTo>
                <a:cubicBezTo>
                  <a:pt x="693321" y="149946"/>
                  <a:pt x="731834" y="93430"/>
                  <a:pt x="790446" y="8232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Isosceles Triangle 4">
            <a:extLst>
              <a:ext uri="{FF2B5EF4-FFF2-40B4-BE49-F238E27FC236}">
                <a16:creationId xmlns:a16="http://schemas.microsoft.com/office/drawing/2014/main" id="{8A25C66F-AB4C-4625-AFBE-4B42CED083B7}"/>
              </a:ext>
            </a:extLst>
          </p:cNvPr>
          <p:cNvSpPr/>
          <p:nvPr/>
        </p:nvSpPr>
        <p:spPr>
          <a:xfrm>
            <a:off x="7531163" y="2666633"/>
            <a:ext cx="228298" cy="226391"/>
          </a:xfrm>
          <a:custGeom>
            <a:avLst/>
            <a:gdLst/>
            <a:ahLst/>
            <a:cxnLst/>
            <a:rect l="l" t="t" r="r" b="b"/>
            <a:pathLst>
              <a:path w="3987707" h="3954396">
                <a:moveTo>
                  <a:pt x="0" y="3714088"/>
                </a:moveTo>
                <a:lnTo>
                  <a:pt x="3972024" y="3714088"/>
                </a:lnTo>
                <a:lnTo>
                  <a:pt x="3972024" y="3954396"/>
                </a:lnTo>
                <a:lnTo>
                  <a:pt x="0" y="3954396"/>
                </a:lnTo>
                <a:close/>
                <a:moveTo>
                  <a:pt x="3443318" y="3230893"/>
                </a:moveTo>
                <a:lnTo>
                  <a:pt x="3443318" y="3518925"/>
                </a:lnTo>
                <a:lnTo>
                  <a:pt x="3731350" y="3518925"/>
                </a:lnTo>
                <a:lnTo>
                  <a:pt x="3731350" y="3230893"/>
                </a:lnTo>
                <a:close/>
                <a:moveTo>
                  <a:pt x="2956963" y="3230893"/>
                </a:moveTo>
                <a:lnTo>
                  <a:pt x="2956963" y="3518925"/>
                </a:lnTo>
                <a:lnTo>
                  <a:pt x="3244995" y="3518925"/>
                </a:lnTo>
                <a:lnTo>
                  <a:pt x="3244995" y="3230893"/>
                </a:lnTo>
                <a:close/>
                <a:moveTo>
                  <a:pt x="764148" y="3208865"/>
                </a:moveTo>
                <a:lnTo>
                  <a:pt x="764148" y="3496897"/>
                </a:lnTo>
                <a:lnTo>
                  <a:pt x="1052180" y="3496897"/>
                </a:lnTo>
                <a:lnTo>
                  <a:pt x="1052180" y="3208865"/>
                </a:lnTo>
                <a:close/>
                <a:moveTo>
                  <a:pt x="277793" y="3208865"/>
                </a:moveTo>
                <a:lnTo>
                  <a:pt x="277793" y="3496897"/>
                </a:lnTo>
                <a:lnTo>
                  <a:pt x="565825" y="3496897"/>
                </a:lnTo>
                <a:lnTo>
                  <a:pt x="565825" y="3208865"/>
                </a:lnTo>
                <a:close/>
                <a:moveTo>
                  <a:pt x="3434934" y="2803592"/>
                </a:moveTo>
                <a:lnTo>
                  <a:pt x="3434934" y="3091624"/>
                </a:lnTo>
                <a:lnTo>
                  <a:pt x="3722966" y="3091624"/>
                </a:lnTo>
                <a:lnTo>
                  <a:pt x="3722966" y="2803592"/>
                </a:lnTo>
                <a:close/>
                <a:moveTo>
                  <a:pt x="2948579" y="2803592"/>
                </a:moveTo>
                <a:lnTo>
                  <a:pt x="2948579" y="3091624"/>
                </a:lnTo>
                <a:lnTo>
                  <a:pt x="3236611" y="3091624"/>
                </a:lnTo>
                <a:lnTo>
                  <a:pt x="3236611" y="2803592"/>
                </a:lnTo>
                <a:close/>
                <a:moveTo>
                  <a:pt x="755764" y="2781564"/>
                </a:moveTo>
                <a:lnTo>
                  <a:pt x="755764" y="3069596"/>
                </a:lnTo>
                <a:lnTo>
                  <a:pt x="1043796" y="3069596"/>
                </a:lnTo>
                <a:lnTo>
                  <a:pt x="1043796" y="2781564"/>
                </a:lnTo>
                <a:close/>
                <a:moveTo>
                  <a:pt x="269409" y="2781564"/>
                </a:moveTo>
                <a:lnTo>
                  <a:pt x="269409" y="3069596"/>
                </a:lnTo>
                <a:lnTo>
                  <a:pt x="557441" y="3069596"/>
                </a:lnTo>
                <a:lnTo>
                  <a:pt x="557441" y="2781564"/>
                </a:lnTo>
                <a:close/>
                <a:moveTo>
                  <a:pt x="1967773" y="2776576"/>
                </a:moveTo>
                <a:cubicBezTo>
                  <a:pt x="1895109" y="2776576"/>
                  <a:pt x="1836204" y="2835481"/>
                  <a:pt x="1836204" y="2908145"/>
                </a:cubicBezTo>
                <a:lnTo>
                  <a:pt x="1836204" y="3521808"/>
                </a:lnTo>
                <a:lnTo>
                  <a:pt x="2196244" y="3521808"/>
                </a:lnTo>
                <a:lnTo>
                  <a:pt x="2196244" y="2908145"/>
                </a:lnTo>
                <a:cubicBezTo>
                  <a:pt x="2196244" y="2835481"/>
                  <a:pt x="2137339" y="2776576"/>
                  <a:pt x="2064675" y="2776576"/>
                </a:cubicBezTo>
                <a:close/>
                <a:moveTo>
                  <a:pt x="3425319" y="2363160"/>
                </a:moveTo>
                <a:lnTo>
                  <a:pt x="3425319" y="2651192"/>
                </a:lnTo>
                <a:lnTo>
                  <a:pt x="3713351" y="2651192"/>
                </a:lnTo>
                <a:lnTo>
                  <a:pt x="3713351" y="2363160"/>
                </a:lnTo>
                <a:close/>
                <a:moveTo>
                  <a:pt x="2938964" y="2363160"/>
                </a:moveTo>
                <a:lnTo>
                  <a:pt x="2938964" y="2651192"/>
                </a:lnTo>
                <a:lnTo>
                  <a:pt x="3226996" y="2651192"/>
                </a:lnTo>
                <a:lnTo>
                  <a:pt x="3226996" y="2363160"/>
                </a:lnTo>
                <a:close/>
                <a:moveTo>
                  <a:pt x="746149" y="2341132"/>
                </a:moveTo>
                <a:lnTo>
                  <a:pt x="746149" y="2629164"/>
                </a:lnTo>
                <a:lnTo>
                  <a:pt x="1034181" y="2629164"/>
                </a:lnTo>
                <a:lnTo>
                  <a:pt x="1034181" y="2341132"/>
                </a:lnTo>
                <a:close/>
                <a:moveTo>
                  <a:pt x="259794" y="2341132"/>
                </a:moveTo>
                <a:lnTo>
                  <a:pt x="259794" y="2629164"/>
                </a:lnTo>
                <a:lnTo>
                  <a:pt x="547826" y="2629164"/>
                </a:lnTo>
                <a:lnTo>
                  <a:pt x="547826" y="2341132"/>
                </a:lnTo>
                <a:close/>
                <a:moveTo>
                  <a:pt x="2120268" y="2332748"/>
                </a:moveTo>
                <a:lnTo>
                  <a:pt x="2120268" y="2620780"/>
                </a:lnTo>
                <a:lnTo>
                  <a:pt x="2408300" y="2620780"/>
                </a:lnTo>
                <a:lnTo>
                  <a:pt x="2408300" y="2332748"/>
                </a:lnTo>
                <a:close/>
                <a:moveTo>
                  <a:pt x="1633913" y="2332748"/>
                </a:moveTo>
                <a:lnTo>
                  <a:pt x="1633913" y="2620780"/>
                </a:lnTo>
                <a:lnTo>
                  <a:pt x="1921945" y="2620780"/>
                </a:lnTo>
                <a:lnTo>
                  <a:pt x="1921945" y="2332748"/>
                </a:lnTo>
                <a:close/>
                <a:moveTo>
                  <a:pt x="0" y="2180348"/>
                </a:moveTo>
                <a:lnTo>
                  <a:pt x="1368152" y="2180348"/>
                </a:lnTo>
                <a:lnTo>
                  <a:pt x="1368152" y="3644362"/>
                </a:lnTo>
                <a:lnTo>
                  <a:pt x="0" y="3644362"/>
                </a:lnTo>
                <a:close/>
                <a:moveTo>
                  <a:pt x="2630373" y="2177473"/>
                </a:moveTo>
                <a:lnTo>
                  <a:pt x="3987707" y="2177473"/>
                </a:lnTo>
                <a:lnTo>
                  <a:pt x="3987707" y="3641487"/>
                </a:lnTo>
                <a:lnTo>
                  <a:pt x="2630373" y="3641487"/>
                </a:lnTo>
                <a:close/>
                <a:moveTo>
                  <a:pt x="2110653" y="1892316"/>
                </a:moveTo>
                <a:lnTo>
                  <a:pt x="2110653" y="2180348"/>
                </a:lnTo>
                <a:lnTo>
                  <a:pt x="2398685" y="2180348"/>
                </a:lnTo>
                <a:lnTo>
                  <a:pt x="2398685" y="1892316"/>
                </a:lnTo>
                <a:close/>
                <a:moveTo>
                  <a:pt x="1624298" y="1892316"/>
                </a:moveTo>
                <a:lnTo>
                  <a:pt x="1624298" y="2180348"/>
                </a:lnTo>
                <a:lnTo>
                  <a:pt x="1912330" y="2180348"/>
                </a:lnTo>
                <a:lnTo>
                  <a:pt x="1912330" y="1892316"/>
                </a:lnTo>
                <a:close/>
                <a:moveTo>
                  <a:pt x="1485872" y="1700146"/>
                </a:moveTo>
                <a:lnTo>
                  <a:pt x="2546576" y="1700146"/>
                </a:lnTo>
                <a:lnTo>
                  <a:pt x="2546576" y="3644362"/>
                </a:lnTo>
                <a:lnTo>
                  <a:pt x="1485872" y="3644362"/>
                </a:lnTo>
                <a:close/>
                <a:moveTo>
                  <a:pt x="2630373" y="1700145"/>
                </a:moveTo>
                <a:lnTo>
                  <a:pt x="3987707" y="1700145"/>
                </a:lnTo>
                <a:lnTo>
                  <a:pt x="3987707" y="2106166"/>
                </a:lnTo>
                <a:lnTo>
                  <a:pt x="2630373" y="2106166"/>
                </a:lnTo>
                <a:close/>
                <a:moveTo>
                  <a:pt x="0" y="1700145"/>
                </a:moveTo>
                <a:lnTo>
                  <a:pt x="1368152" y="1700145"/>
                </a:lnTo>
                <a:lnTo>
                  <a:pt x="1368152" y="2106166"/>
                </a:lnTo>
                <a:lnTo>
                  <a:pt x="0" y="2106166"/>
                </a:lnTo>
                <a:close/>
                <a:moveTo>
                  <a:pt x="1980063" y="1146448"/>
                </a:moveTo>
                <a:lnTo>
                  <a:pt x="2036694" y="1146448"/>
                </a:lnTo>
                <a:lnTo>
                  <a:pt x="2036694" y="1344772"/>
                </a:lnTo>
                <a:lnTo>
                  <a:pt x="1838370" y="1344772"/>
                </a:lnTo>
                <a:lnTo>
                  <a:pt x="1838370" y="1286838"/>
                </a:lnTo>
                <a:lnTo>
                  <a:pt x="1980063" y="1286838"/>
                </a:lnTo>
                <a:close/>
                <a:moveTo>
                  <a:pt x="2016223" y="1083949"/>
                </a:moveTo>
                <a:cubicBezTo>
                  <a:pt x="1889971" y="1083949"/>
                  <a:pt x="1787623" y="1186297"/>
                  <a:pt x="1787623" y="1312549"/>
                </a:cubicBezTo>
                <a:cubicBezTo>
                  <a:pt x="1787623" y="1438801"/>
                  <a:pt x="1889971" y="1541149"/>
                  <a:pt x="2016223" y="1541149"/>
                </a:cubicBezTo>
                <a:cubicBezTo>
                  <a:pt x="2142475" y="1541149"/>
                  <a:pt x="2244823" y="1438801"/>
                  <a:pt x="2244823" y="1312549"/>
                </a:cubicBezTo>
                <a:cubicBezTo>
                  <a:pt x="2244823" y="1186297"/>
                  <a:pt x="2142475" y="1083949"/>
                  <a:pt x="2016223" y="1083949"/>
                </a:cubicBezTo>
                <a:close/>
                <a:moveTo>
                  <a:pt x="2016222" y="697169"/>
                </a:moveTo>
                <a:lnTo>
                  <a:pt x="2722296" y="1611569"/>
                </a:lnTo>
                <a:lnTo>
                  <a:pt x="1310147" y="1611569"/>
                </a:lnTo>
                <a:close/>
                <a:moveTo>
                  <a:pt x="2120268" y="0"/>
                </a:moveTo>
                <a:lnTo>
                  <a:pt x="2722296" y="0"/>
                </a:lnTo>
                <a:lnTo>
                  <a:pt x="2722296" y="328314"/>
                </a:lnTo>
                <a:lnTo>
                  <a:pt x="2120268" y="328314"/>
                </a:lnTo>
                <a:close/>
                <a:moveTo>
                  <a:pt x="1966643" y="0"/>
                </a:moveTo>
                <a:lnTo>
                  <a:pt x="2065805" y="0"/>
                </a:lnTo>
                <a:lnTo>
                  <a:pt x="2065805" y="656629"/>
                </a:lnTo>
                <a:lnTo>
                  <a:pt x="1966643" y="65662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6" name="Oval 3">
            <a:extLst>
              <a:ext uri="{FF2B5EF4-FFF2-40B4-BE49-F238E27FC236}">
                <a16:creationId xmlns:a16="http://schemas.microsoft.com/office/drawing/2014/main" id="{F7BBAED3-9E6F-4FA7-860C-86FEE09F33A7}"/>
              </a:ext>
            </a:extLst>
          </p:cNvPr>
          <p:cNvSpPr/>
          <p:nvPr/>
        </p:nvSpPr>
        <p:spPr>
          <a:xfrm rot="3600000">
            <a:off x="8246864" y="2719734"/>
            <a:ext cx="161125" cy="250953"/>
          </a:xfrm>
          <a:custGeom>
            <a:avLst/>
            <a:gdLst/>
            <a:ahLst/>
            <a:cxnLst/>
            <a:rect l="l" t="t" r="r" b="b"/>
            <a:pathLst>
              <a:path w="1836914" h="2861004">
                <a:moveTo>
                  <a:pt x="241839" y="2395457"/>
                </a:moveTo>
                <a:lnTo>
                  <a:pt x="1595075" y="2395457"/>
                </a:lnTo>
                <a:cubicBezTo>
                  <a:pt x="1428203" y="2681813"/>
                  <a:pt x="1186766" y="2861004"/>
                  <a:pt x="918457" y="2861004"/>
                </a:cubicBezTo>
                <a:cubicBezTo>
                  <a:pt x="650148" y="2861004"/>
                  <a:pt x="408711" y="2681813"/>
                  <a:pt x="241839" y="2395457"/>
                </a:cubicBezTo>
                <a:close/>
                <a:moveTo>
                  <a:pt x="899051" y="854553"/>
                </a:moveTo>
                <a:lnTo>
                  <a:pt x="892714" y="854681"/>
                </a:lnTo>
                <a:cubicBezTo>
                  <a:pt x="854708" y="855445"/>
                  <a:pt x="824517" y="886876"/>
                  <a:pt x="825282" y="924882"/>
                </a:cubicBezTo>
                <a:lnTo>
                  <a:pt x="825382" y="929867"/>
                </a:lnTo>
                <a:lnTo>
                  <a:pt x="704891" y="932291"/>
                </a:lnTo>
                <a:cubicBezTo>
                  <a:pt x="666885" y="933055"/>
                  <a:pt x="636694" y="964486"/>
                  <a:pt x="637459" y="1002492"/>
                </a:cubicBezTo>
                <a:lnTo>
                  <a:pt x="637586" y="1008829"/>
                </a:lnTo>
                <a:cubicBezTo>
                  <a:pt x="638351" y="1046835"/>
                  <a:pt x="669782" y="1077026"/>
                  <a:pt x="707788" y="1076262"/>
                </a:cubicBezTo>
                <a:lnTo>
                  <a:pt x="828278" y="1073838"/>
                </a:lnTo>
                <a:lnTo>
                  <a:pt x="831137" y="1215980"/>
                </a:lnTo>
                <a:lnTo>
                  <a:pt x="704892" y="1218520"/>
                </a:lnTo>
                <a:cubicBezTo>
                  <a:pt x="666885" y="1219284"/>
                  <a:pt x="636694" y="1250715"/>
                  <a:pt x="637459" y="1288721"/>
                </a:cubicBezTo>
                <a:lnTo>
                  <a:pt x="637586" y="1295058"/>
                </a:lnTo>
                <a:cubicBezTo>
                  <a:pt x="638351" y="1333064"/>
                  <a:pt x="669782" y="1363255"/>
                  <a:pt x="707788" y="1362491"/>
                </a:cubicBezTo>
                <a:lnTo>
                  <a:pt x="834033" y="1359951"/>
                </a:lnTo>
                <a:lnTo>
                  <a:pt x="836893" y="1502093"/>
                </a:lnTo>
                <a:lnTo>
                  <a:pt x="704891" y="1504749"/>
                </a:lnTo>
                <a:cubicBezTo>
                  <a:pt x="666885" y="1505513"/>
                  <a:pt x="636694" y="1536944"/>
                  <a:pt x="637459" y="1574950"/>
                </a:cubicBezTo>
                <a:lnTo>
                  <a:pt x="637586" y="1581287"/>
                </a:lnTo>
                <a:cubicBezTo>
                  <a:pt x="638351" y="1619293"/>
                  <a:pt x="669781" y="1649484"/>
                  <a:pt x="707787" y="1648720"/>
                </a:cubicBezTo>
                <a:lnTo>
                  <a:pt x="839789" y="1646064"/>
                </a:lnTo>
                <a:lnTo>
                  <a:pt x="842648" y="1788208"/>
                </a:lnTo>
                <a:lnTo>
                  <a:pt x="704892" y="1790979"/>
                </a:lnTo>
                <a:cubicBezTo>
                  <a:pt x="666886" y="1791743"/>
                  <a:pt x="636695" y="1823174"/>
                  <a:pt x="637459" y="1861180"/>
                </a:cubicBezTo>
                <a:lnTo>
                  <a:pt x="637587" y="1867517"/>
                </a:lnTo>
                <a:cubicBezTo>
                  <a:pt x="638351" y="1905523"/>
                  <a:pt x="669782" y="1935714"/>
                  <a:pt x="707788" y="1934949"/>
                </a:cubicBezTo>
                <a:lnTo>
                  <a:pt x="845544" y="1932178"/>
                </a:lnTo>
                <a:lnTo>
                  <a:pt x="845682" y="1939015"/>
                </a:lnTo>
                <a:cubicBezTo>
                  <a:pt x="846446" y="1977021"/>
                  <a:pt x="877877" y="2007212"/>
                  <a:pt x="915883" y="2006448"/>
                </a:cubicBezTo>
                <a:lnTo>
                  <a:pt x="922220" y="2006320"/>
                </a:lnTo>
                <a:cubicBezTo>
                  <a:pt x="960226" y="2005556"/>
                  <a:pt x="990417" y="1974125"/>
                  <a:pt x="989653" y="1936119"/>
                </a:cubicBezTo>
                <a:lnTo>
                  <a:pt x="989515" y="1929282"/>
                </a:lnTo>
                <a:lnTo>
                  <a:pt x="1110045" y="1926858"/>
                </a:lnTo>
                <a:cubicBezTo>
                  <a:pt x="1148051" y="1926093"/>
                  <a:pt x="1178242" y="1894663"/>
                  <a:pt x="1177477" y="1856656"/>
                </a:cubicBezTo>
                <a:lnTo>
                  <a:pt x="1177350" y="1850320"/>
                </a:lnTo>
                <a:cubicBezTo>
                  <a:pt x="1176585" y="1812313"/>
                  <a:pt x="1145155" y="1782122"/>
                  <a:pt x="1107149" y="1782887"/>
                </a:cubicBezTo>
                <a:lnTo>
                  <a:pt x="986619" y="1785311"/>
                </a:lnTo>
                <a:lnTo>
                  <a:pt x="983760" y="1643168"/>
                </a:lnTo>
                <a:lnTo>
                  <a:pt x="1110044" y="1640628"/>
                </a:lnTo>
                <a:cubicBezTo>
                  <a:pt x="1148051" y="1639863"/>
                  <a:pt x="1178242" y="1608433"/>
                  <a:pt x="1177477" y="1570426"/>
                </a:cubicBezTo>
                <a:lnTo>
                  <a:pt x="1177350" y="1564090"/>
                </a:lnTo>
                <a:cubicBezTo>
                  <a:pt x="1176585" y="1526083"/>
                  <a:pt x="1145154" y="1495892"/>
                  <a:pt x="1107148" y="1496657"/>
                </a:cubicBezTo>
                <a:lnTo>
                  <a:pt x="980864" y="1499197"/>
                </a:lnTo>
                <a:lnTo>
                  <a:pt x="978004" y="1357055"/>
                </a:lnTo>
                <a:lnTo>
                  <a:pt x="1110045" y="1354399"/>
                </a:lnTo>
                <a:cubicBezTo>
                  <a:pt x="1148051" y="1353634"/>
                  <a:pt x="1178242" y="1322204"/>
                  <a:pt x="1177477" y="1284198"/>
                </a:cubicBezTo>
                <a:lnTo>
                  <a:pt x="1177350" y="1277861"/>
                </a:lnTo>
                <a:cubicBezTo>
                  <a:pt x="1176585" y="1239854"/>
                  <a:pt x="1145155" y="1209663"/>
                  <a:pt x="1107148" y="1210428"/>
                </a:cubicBezTo>
                <a:lnTo>
                  <a:pt x="975108" y="1213084"/>
                </a:lnTo>
                <a:lnTo>
                  <a:pt x="972249" y="1070942"/>
                </a:lnTo>
                <a:lnTo>
                  <a:pt x="1110044" y="1068170"/>
                </a:lnTo>
                <a:cubicBezTo>
                  <a:pt x="1148051" y="1067405"/>
                  <a:pt x="1178242" y="1035975"/>
                  <a:pt x="1177477" y="997969"/>
                </a:cubicBezTo>
                <a:lnTo>
                  <a:pt x="1177350" y="991632"/>
                </a:lnTo>
                <a:cubicBezTo>
                  <a:pt x="1176585" y="953626"/>
                  <a:pt x="1145155" y="923435"/>
                  <a:pt x="1107149" y="924199"/>
                </a:cubicBezTo>
                <a:lnTo>
                  <a:pt x="969353" y="926971"/>
                </a:lnTo>
                <a:lnTo>
                  <a:pt x="969252" y="921986"/>
                </a:lnTo>
                <a:cubicBezTo>
                  <a:pt x="968488" y="883980"/>
                  <a:pt x="937057" y="853789"/>
                  <a:pt x="899051" y="854553"/>
                </a:cubicBezTo>
                <a:close/>
                <a:moveTo>
                  <a:pt x="129937" y="699713"/>
                </a:moveTo>
                <a:lnTo>
                  <a:pt x="1706977" y="699713"/>
                </a:lnTo>
                <a:cubicBezTo>
                  <a:pt x="1789890" y="913280"/>
                  <a:pt x="1836914" y="1163338"/>
                  <a:pt x="1836914" y="1430502"/>
                </a:cubicBezTo>
                <a:cubicBezTo>
                  <a:pt x="1836914" y="1684614"/>
                  <a:pt x="1794373" y="1923251"/>
                  <a:pt x="1719229" y="2129881"/>
                </a:cubicBezTo>
                <a:lnTo>
                  <a:pt x="117685" y="2129880"/>
                </a:lnTo>
                <a:cubicBezTo>
                  <a:pt x="42541" y="1923251"/>
                  <a:pt x="0" y="1684614"/>
                  <a:pt x="0" y="1430502"/>
                </a:cubicBezTo>
                <a:cubicBezTo>
                  <a:pt x="0" y="1163338"/>
                  <a:pt x="47023" y="913280"/>
                  <a:pt x="129937" y="699713"/>
                </a:cubicBezTo>
                <a:close/>
                <a:moveTo>
                  <a:pt x="918457" y="0"/>
                </a:moveTo>
                <a:cubicBezTo>
                  <a:pt x="1176886" y="0"/>
                  <a:pt x="1410387" y="166238"/>
                  <a:pt x="1576745" y="434136"/>
                </a:cubicBezTo>
                <a:lnTo>
                  <a:pt x="260168" y="434136"/>
                </a:lnTo>
                <a:cubicBezTo>
                  <a:pt x="303683" y="363180"/>
                  <a:pt x="352374" y="299618"/>
                  <a:pt x="404939" y="244308"/>
                </a:cubicBezTo>
                <a:cubicBezTo>
                  <a:pt x="551525" y="90065"/>
                  <a:pt x="728238" y="0"/>
                  <a:pt x="91845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7" name="Oval 6">
            <a:extLst>
              <a:ext uri="{FF2B5EF4-FFF2-40B4-BE49-F238E27FC236}">
                <a16:creationId xmlns:a16="http://schemas.microsoft.com/office/drawing/2014/main" id="{9D36B6FC-76D2-4AEE-B77E-066AE2CA64C7}"/>
              </a:ext>
            </a:extLst>
          </p:cNvPr>
          <p:cNvSpPr/>
          <p:nvPr/>
        </p:nvSpPr>
        <p:spPr>
          <a:xfrm>
            <a:off x="8010431" y="2541432"/>
            <a:ext cx="209719" cy="209702"/>
          </a:xfrm>
          <a:custGeom>
            <a:avLst/>
            <a:gdLst/>
            <a:ahLst/>
            <a:cxnLst/>
            <a:rect l="l" t="t" r="r" b="b"/>
            <a:pathLst>
              <a:path w="2390914" h="2390722">
                <a:moveTo>
                  <a:pt x="498915" y="1270956"/>
                </a:moveTo>
                <a:cubicBezTo>
                  <a:pt x="466867" y="1631494"/>
                  <a:pt x="545499" y="1983842"/>
                  <a:pt x="712031" y="2288058"/>
                </a:cubicBezTo>
                <a:cubicBezTo>
                  <a:pt x="464683" y="2178998"/>
                  <a:pt x="261507" y="1988348"/>
                  <a:pt x="138595" y="1749053"/>
                </a:cubicBezTo>
                <a:cubicBezTo>
                  <a:pt x="277769" y="1358624"/>
                  <a:pt x="362527" y="1299202"/>
                  <a:pt x="498915" y="1270956"/>
                </a:cubicBezTo>
                <a:close/>
                <a:moveTo>
                  <a:pt x="663719" y="1248057"/>
                </a:moveTo>
                <a:cubicBezTo>
                  <a:pt x="854605" y="1249746"/>
                  <a:pt x="1109835" y="1376281"/>
                  <a:pt x="1298578" y="1813332"/>
                </a:cubicBezTo>
                <a:cubicBezTo>
                  <a:pt x="1397857" y="2120821"/>
                  <a:pt x="1588764" y="2223823"/>
                  <a:pt x="1726654" y="2264196"/>
                </a:cubicBezTo>
                <a:cubicBezTo>
                  <a:pt x="1567365" y="2345838"/>
                  <a:pt x="1386653" y="2390722"/>
                  <a:pt x="1195457" y="2390722"/>
                </a:cubicBezTo>
                <a:cubicBezTo>
                  <a:pt x="1105105" y="2390722"/>
                  <a:pt x="1017093" y="2380699"/>
                  <a:pt x="932674" y="2360815"/>
                </a:cubicBezTo>
                <a:cubicBezTo>
                  <a:pt x="712904" y="2043420"/>
                  <a:pt x="606953" y="1651154"/>
                  <a:pt x="649805" y="1249566"/>
                </a:cubicBezTo>
                <a:lnTo>
                  <a:pt x="649860" y="1249198"/>
                </a:lnTo>
                <a:cubicBezTo>
                  <a:pt x="654424" y="1248049"/>
                  <a:pt x="659052" y="1248016"/>
                  <a:pt x="663719" y="1248057"/>
                </a:cubicBezTo>
                <a:close/>
                <a:moveTo>
                  <a:pt x="625086" y="746603"/>
                </a:moveTo>
                <a:cubicBezTo>
                  <a:pt x="575988" y="864735"/>
                  <a:pt x="539829" y="989276"/>
                  <a:pt x="517891" y="1118420"/>
                </a:cubicBezTo>
                <a:cubicBezTo>
                  <a:pt x="333267" y="1155048"/>
                  <a:pt x="104158" y="1288682"/>
                  <a:pt x="51134" y="1540967"/>
                </a:cubicBezTo>
                <a:cubicBezTo>
                  <a:pt x="17753" y="1431609"/>
                  <a:pt x="0" y="1315510"/>
                  <a:pt x="0" y="1195265"/>
                </a:cubicBezTo>
                <a:cubicBezTo>
                  <a:pt x="0" y="1097761"/>
                  <a:pt x="11673" y="1002983"/>
                  <a:pt x="35026" y="912575"/>
                </a:cubicBezTo>
                <a:cubicBezTo>
                  <a:pt x="217565" y="821038"/>
                  <a:pt x="417517" y="763810"/>
                  <a:pt x="625086" y="746603"/>
                </a:cubicBezTo>
                <a:close/>
                <a:moveTo>
                  <a:pt x="814533" y="740223"/>
                </a:moveTo>
                <a:cubicBezTo>
                  <a:pt x="857324" y="741439"/>
                  <a:pt x="900304" y="744323"/>
                  <a:pt x="943391" y="748921"/>
                </a:cubicBezTo>
                <a:cubicBezTo>
                  <a:pt x="1533041" y="811841"/>
                  <a:pt x="2035353" y="1184101"/>
                  <a:pt x="2272257" y="1711892"/>
                </a:cubicBezTo>
                <a:cubicBezTo>
                  <a:pt x="2187283" y="1890127"/>
                  <a:pt x="2059291" y="2043796"/>
                  <a:pt x="1900038" y="2157347"/>
                </a:cubicBezTo>
                <a:cubicBezTo>
                  <a:pt x="1701554" y="2156027"/>
                  <a:pt x="1460014" y="1852027"/>
                  <a:pt x="1333085" y="1537286"/>
                </a:cubicBezTo>
                <a:cubicBezTo>
                  <a:pt x="1100582" y="1188617"/>
                  <a:pt x="869651" y="1107095"/>
                  <a:pt x="672276" y="1104550"/>
                </a:cubicBezTo>
                <a:cubicBezTo>
                  <a:pt x="696894" y="977637"/>
                  <a:pt x="736528" y="855836"/>
                  <a:pt x="789292" y="741073"/>
                </a:cubicBezTo>
                <a:cubicBezTo>
                  <a:pt x="797710" y="739809"/>
                  <a:pt x="806118" y="739984"/>
                  <a:pt x="814533" y="740223"/>
                </a:cubicBezTo>
                <a:close/>
                <a:moveTo>
                  <a:pt x="1949984" y="342891"/>
                </a:moveTo>
                <a:cubicBezTo>
                  <a:pt x="1980284" y="344390"/>
                  <a:pt x="2009562" y="347173"/>
                  <a:pt x="2037299" y="352632"/>
                </a:cubicBezTo>
                <a:cubicBezTo>
                  <a:pt x="2256924" y="565872"/>
                  <a:pt x="2390914" y="864921"/>
                  <a:pt x="2390914" y="1195265"/>
                </a:cubicBezTo>
                <a:cubicBezTo>
                  <a:pt x="2390914" y="1308987"/>
                  <a:pt x="2375035" y="1419000"/>
                  <a:pt x="2344329" y="1522910"/>
                </a:cubicBezTo>
                <a:cubicBezTo>
                  <a:pt x="2066307" y="1015476"/>
                  <a:pt x="1553437" y="663959"/>
                  <a:pt x="959223" y="600552"/>
                </a:cubicBezTo>
                <a:lnTo>
                  <a:pt x="864631" y="596352"/>
                </a:lnTo>
                <a:cubicBezTo>
                  <a:pt x="907064" y="522568"/>
                  <a:pt x="955150" y="452387"/>
                  <a:pt x="1010214" y="387898"/>
                </a:cubicBezTo>
                <a:cubicBezTo>
                  <a:pt x="1122148" y="420510"/>
                  <a:pt x="1261495" y="433074"/>
                  <a:pt x="1437226" y="415578"/>
                </a:cubicBezTo>
                <a:cubicBezTo>
                  <a:pt x="1605555" y="362253"/>
                  <a:pt x="1791720" y="335061"/>
                  <a:pt x="1949984" y="342891"/>
                </a:cubicBezTo>
                <a:close/>
                <a:moveTo>
                  <a:pt x="645877" y="135832"/>
                </a:moveTo>
                <a:cubicBezTo>
                  <a:pt x="699247" y="208461"/>
                  <a:pt x="768689" y="278008"/>
                  <a:pt x="866491" y="329123"/>
                </a:cubicBezTo>
                <a:cubicBezTo>
                  <a:pt x="800430" y="410892"/>
                  <a:pt x="743691" y="499993"/>
                  <a:pt x="695084" y="593886"/>
                </a:cubicBezTo>
                <a:cubicBezTo>
                  <a:pt x="487669" y="600275"/>
                  <a:pt x="286081" y="644629"/>
                  <a:pt x="98288" y="720924"/>
                </a:cubicBezTo>
                <a:cubicBezTo>
                  <a:pt x="207511" y="467961"/>
                  <a:pt x="401699" y="260335"/>
                  <a:pt x="645877" y="135832"/>
                </a:cubicBezTo>
                <a:close/>
                <a:moveTo>
                  <a:pt x="1421192" y="21777"/>
                </a:moveTo>
                <a:cubicBezTo>
                  <a:pt x="1556568" y="47494"/>
                  <a:pt x="1683835" y="96073"/>
                  <a:pt x="1798675" y="163618"/>
                </a:cubicBezTo>
                <a:cubicBezTo>
                  <a:pt x="1745123" y="171055"/>
                  <a:pt x="1687959" y="186995"/>
                  <a:pt x="1626738" y="211372"/>
                </a:cubicBezTo>
                <a:cubicBezTo>
                  <a:pt x="1422699" y="270506"/>
                  <a:pt x="1257466" y="279678"/>
                  <a:pt x="1126105" y="257383"/>
                </a:cubicBezTo>
                <a:cubicBezTo>
                  <a:pt x="1214004" y="167486"/>
                  <a:pt x="1313290" y="88650"/>
                  <a:pt x="1421192" y="21777"/>
                </a:cubicBezTo>
                <a:close/>
                <a:moveTo>
                  <a:pt x="1192903" y="0"/>
                </a:moveTo>
                <a:cubicBezTo>
                  <a:pt x="1110779" y="62762"/>
                  <a:pt x="1034516" y="132486"/>
                  <a:pt x="966800" y="209999"/>
                </a:cubicBezTo>
                <a:cubicBezTo>
                  <a:pt x="885863" y="177026"/>
                  <a:pt x="825266" y="128646"/>
                  <a:pt x="781556" y="76616"/>
                </a:cubicBezTo>
                <a:cubicBezTo>
                  <a:pt x="909026" y="26315"/>
                  <a:pt x="1047935" y="247"/>
                  <a:pt x="119290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Rounded Rectangle 2">
            <a:extLst>
              <a:ext uri="{FF2B5EF4-FFF2-40B4-BE49-F238E27FC236}">
                <a16:creationId xmlns:a16="http://schemas.microsoft.com/office/drawing/2014/main" id="{B325B97A-294E-4D60-8147-CEA9BE681F27}"/>
              </a:ext>
            </a:extLst>
          </p:cNvPr>
          <p:cNvSpPr/>
          <p:nvPr/>
        </p:nvSpPr>
        <p:spPr>
          <a:xfrm>
            <a:off x="7316915" y="3309960"/>
            <a:ext cx="177403" cy="226473"/>
          </a:xfrm>
          <a:custGeom>
            <a:avLst/>
            <a:gdLst/>
            <a:ahLst/>
            <a:cxnLst/>
            <a:rect l="l" t="t" r="r" b="b"/>
            <a:pathLst>
              <a:path w="3098702" h="3955818">
                <a:moveTo>
                  <a:pt x="584057" y="3782388"/>
                </a:moveTo>
                <a:lnTo>
                  <a:pt x="2472989" y="3782388"/>
                </a:lnTo>
                <a:cubicBezTo>
                  <a:pt x="2499530" y="3782388"/>
                  <a:pt x="2521045" y="3803903"/>
                  <a:pt x="2521045" y="3830444"/>
                </a:cubicBezTo>
                <a:lnTo>
                  <a:pt x="2521045" y="3907762"/>
                </a:lnTo>
                <a:cubicBezTo>
                  <a:pt x="2521045" y="3934303"/>
                  <a:pt x="2499530" y="3955818"/>
                  <a:pt x="2472989" y="3955818"/>
                </a:cubicBezTo>
                <a:lnTo>
                  <a:pt x="584057" y="3955818"/>
                </a:lnTo>
                <a:cubicBezTo>
                  <a:pt x="557516" y="3955818"/>
                  <a:pt x="536001" y="3934303"/>
                  <a:pt x="536001" y="3907762"/>
                </a:cubicBezTo>
                <a:lnTo>
                  <a:pt x="536001" y="3830444"/>
                </a:lnTo>
                <a:cubicBezTo>
                  <a:pt x="536001" y="3803903"/>
                  <a:pt x="557516" y="3782388"/>
                  <a:pt x="584057" y="3782388"/>
                </a:cubicBezTo>
                <a:close/>
                <a:moveTo>
                  <a:pt x="1084610" y="2997223"/>
                </a:moveTo>
                <a:cubicBezTo>
                  <a:pt x="1045477" y="2997223"/>
                  <a:pt x="1013754" y="3028946"/>
                  <a:pt x="1013754" y="3068079"/>
                </a:cubicBezTo>
                <a:lnTo>
                  <a:pt x="1013754" y="3351492"/>
                </a:lnTo>
                <a:cubicBezTo>
                  <a:pt x="1013754" y="3390625"/>
                  <a:pt x="1045477" y="3422348"/>
                  <a:pt x="1084610" y="3422348"/>
                </a:cubicBezTo>
                <a:lnTo>
                  <a:pt x="2014092" y="3422348"/>
                </a:lnTo>
                <a:cubicBezTo>
                  <a:pt x="2053225" y="3422348"/>
                  <a:pt x="2084948" y="3390625"/>
                  <a:pt x="2084948" y="3351492"/>
                </a:cubicBezTo>
                <a:lnTo>
                  <a:pt x="2084948" y="3068079"/>
                </a:lnTo>
                <a:cubicBezTo>
                  <a:pt x="2084948" y="3028946"/>
                  <a:pt x="2053225" y="2997223"/>
                  <a:pt x="2014092" y="2997223"/>
                </a:cubicBezTo>
                <a:close/>
                <a:moveTo>
                  <a:pt x="656690" y="2906112"/>
                </a:moveTo>
                <a:lnTo>
                  <a:pt x="2442013" y="2906112"/>
                </a:lnTo>
                <a:lnTo>
                  <a:pt x="2442013" y="3712250"/>
                </a:lnTo>
                <a:lnTo>
                  <a:pt x="656690" y="3712250"/>
                </a:lnTo>
                <a:close/>
                <a:moveTo>
                  <a:pt x="575330" y="2669437"/>
                </a:moveTo>
                <a:lnTo>
                  <a:pt x="2464262" y="2669437"/>
                </a:lnTo>
                <a:cubicBezTo>
                  <a:pt x="2490803" y="2669437"/>
                  <a:pt x="2512318" y="2690952"/>
                  <a:pt x="2512318" y="2717493"/>
                </a:cubicBezTo>
                <a:lnTo>
                  <a:pt x="2512318" y="2794811"/>
                </a:lnTo>
                <a:cubicBezTo>
                  <a:pt x="2512318" y="2821352"/>
                  <a:pt x="2490803" y="2842867"/>
                  <a:pt x="2464262" y="2842867"/>
                </a:cubicBezTo>
                <a:lnTo>
                  <a:pt x="575330" y="2842867"/>
                </a:lnTo>
                <a:cubicBezTo>
                  <a:pt x="548789" y="2842867"/>
                  <a:pt x="527274" y="2821352"/>
                  <a:pt x="527274" y="2794811"/>
                </a:cubicBezTo>
                <a:lnTo>
                  <a:pt x="527274" y="2717493"/>
                </a:lnTo>
                <a:cubicBezTo>
                  <a:pt x="527274" y="2690952"/>
                  <a:pt x="548789" y="2669437"/>
                  <a:pt x="575330" y="2669437"/>
                </a:cubicBezTo>
                <a:close/>
                <a:moveTo>
                  <a:pt x="1349992" y="2168510"/>
                </a:moveTo>
                <a:lnTo>
                  <a:pt x="1707057" y="2168510"/>
                </a:lnTo>
                <a:lnTo>
                  <a:pt x="1707057" y="2370734"/>
                </a:lnTo>
                <a:cubicBezTo>
                  <a:pt x="1874747" y="2404729"/>
                  <a:pt x="1985722" y="2490502"/>
                  <a:pt x="1985722" y="2586734"/>
                </a:cubicBezTo>
                <a:lnTo>
                  <a:pt x="1071576" y="2594663"/>
                </a:lnTo>
                <a:cubicBezTo>
                  <a:pt x="1065230" y="2495535"/>
                  <a:pt x="1177348" y="2405698"/>
                  <a:pt x="1349992" y="2368429"/>
                </a:cubicBezTo>
                <a:close/>
                <a:moveTo>
                  <a:pt x="2631656" y="450715"/>
                </a:moveTo>
                <a:cubicBezTo>
                  <a:pt x="2599636" y="450919"/>
                  <a:pt x="2565613" y="455880"/>
                  <a:pt x="2530064" y="466051"/>
                </a:cubicBezTo>
                <a:cubicBezTo>
                  <a:pt x="2503375" y="834241"/>
                  <a:pt x="2405544" y="1178921"/>
                  <a:pt x="2250893" y="1444917"/>
                </a:cubicBezTo>
                <a:cubicBezTo>
                  <a:pt x="2218111" y="1501300"/>
                  <a:pt x="2183585" y="1552913"/>
                  <a:pt x="2146402" y="1598826"/>
                </a:cubicBezTo>
                <a:cubicBezTo>
                  <a:pt x="2293461" y="1638047"/>
                  <a:pt x="2493561" y="1550708"/>
                  <a:pt x="2660017" y="1363140"/>
                </a:cubicBezTo>
                <a:cubicBezTo>
                  <a:pt x="2786489" y="1220627"/>
                  <a:pt x="2874424" y="1040657"/>
                  <a:pt x="2899480" y="873043"/>
                </a:cubicBezTo>
                <a:cubicBezTo>
                  <a:pt x="2938482" y="612144"/>
                  <a:pt x="2819565" y="449517"/>
                  <a:pt x="2631656" y="450715"/>
                </a:cubicBezTo>
                <a:close/>
                <a:moveTo>
                  <a:pt x="467048" y="450715"/>
                </a:moveTo>
                <a:cubicBezTo>
                  <a:pt x="279139" y="449517"/>
                  <a:pt x="160221" y="612144"/>
                  <a:pt x="199222" y="873043"/>
                </a:cubicBezTo>
                <a:cubicBezTo>
                  <a:pt x="224279" y="1040657"/>
                  <a:pt x="312213" y="1220627"/>
                  <a:pt x="438685" y="1363140"/>
                </a:cubicBezTo>
                <a:cubicBezTo>
                  <a:pt x="605037" y="1550589"/>
                  <a:pt x="804990" y="1637937"/>
                  <a:pt x="952028" y="1598911"/>
                </a:cubicBezTo>
                <a:cubicBezTo>
                  <a:pt x="918104" y="1556765"/>
                  <a:pt x="886364" y="1509855"/>
                  <a:pt x="856054" y="1458932"/>
                </a:cubicBezTo>
                <a:cubicBezTo>
                  <a:pt x="696751" y="1191291"/>
                  <a:pt x="595828" y="840985"/>
                  <a:pt x="568527" y="466013"/>
                </a:cubicBezTo>
                <a:cubicBezTo>
                  <a:pt x="533017" y="455869"/>
                  <a:pt x="499033" y="450918"/>
                  <a:pt x="467048" y="450715"/>
                </a:cubicBezTo>
                <a:close/>
                <a:moveTo>
                  <a:pt x="2354966" y="348975"/>
                </a:moveTo>
                <a:lnTo>
                  <a:pt x="2153798" y="352632"/>
                </a:lnTo>
                <a:cubicBezTo>
                  <a:pt x="2173305" y="498936"/>
                  <a:pt x="2179729" y="531287"/>
                  <a:pt x="2185171" y="681814"/>
                </a:cubicBezTo>
                <a:cubicBezTo>
                  <a:pt x="2182853" y="813191"/>
                  <a:pt x="2159358" y="914444"/>
                  <a:pt x="2125875" y="1049479"/>
                </a:cubicBezTo>
                <a:cubicBezTo>
                  <a:pt x="2071222" y="1223496"/>
                  <a:pt x="2061228" y="1228079"/>
                  <a:pt x="2011151" y="1332869"/>
                </a:cubicBezTo>
                <a:cubicBezTo>
                  <a:pt x="1951069" y="1449268"/>
                  <a:pt x="1836673" y="1629725"/>
                  <a:pt x="1768261" y="1753641"/>
                </a:cubicBezTo>
                <a:cubicBezTo>
                  <a:pt x="1892204" y="1655451"/>
                  <a:pt x="2022124" y="1512091"/>
                  <a:pt x="2102591" y="1384075"/>
                </a:cubicBezTo>
                <a:cubicBezTo>
                  <a:pt x="2250115" y="1140235"/>
                  <a:pt x="2301557" y="994020"/>
                  <a:pt x="2350534" y="737869"/>
                </a:cubicBezTo>
                <a:cubicBezTo>
                  <a:pt x="2361833" y="563166"/>
                  <a:pt x="2370816" y="497718"/>
                  <a:pt x="2354966" y="348975"/>
                </a:cubicBezTo>
                <a:close/>
                <a:moveTo>
                  <a:pt x="2539333" y="238558"/>
                </a:moveTo>
                <a:lnTo>
                  <a:pt x="2536537" y="347892"/>
                </a:lnTo>
                <a:cubicBezTo>
                  <a:pt x="2608900" y="315742"/>
                  <a:pt x="2677562" y="299616"/>
                  <a:pt x="2740368" y="297718"/>
                </a:cubicBezTo>
                <a:cubicBezTo>
                  <a:pt x="2983613" y="290369"/>
                  <a:pt x="3139018" y="496461"/>
                  <a:pt x="3089515" y="830455"/>
                </a:cubicBezTo>
                <a:cubicBezTo>
                  <a:pt x="3058092" y="1042474"/>
                  <a:pt x="2946966" y="1270289"/>
                  <a:pt x="2786963" y="1450704"/>
                </a:cubicBezTo>
                <a:cubicBezTo>
                  <a:pt x="2540351" y="1728779"/>
                  <a:pt x="2235198" y="1832763"/>
                  <a:pt x="2047591" y="1711869"/>
                </a:cubicBezTo>
                <a:cubicBezTo>
                  <a:pt x="1960010" y="1801924"/>
                  <a:pt x="1864893" y="1865189"/>
                  <a:pt x="1766566" y="1901471"/>
                </a:cubicBezTo>
                <a:lnTo>
                  <a:pt x="1766566" y="2055268"/>
                </a:lnTo>
                <a:cubicBezTo>
                  <a:pt x="1766566" y="2085119"/>
                  <a:pt x="1742367" y="2109318"/>
                  <a:pt x="1712516" y="2109318"/>
                </a:cubicBezTo>
                <a:lnTo>
                  <a:pt x="1344530" y="2109318"/>
                </a:lnTo>
                <a:cubicBezTo>
                  <a:pt x="1314679" y="2109318"/>
                  <a:pt x="1290480" y="2085119"/>
                  <a:pt x="1290480" y="2055268"/>
                </a:cubicBezTo>
                <a:lnTo>
                  <a:pt x="1290480" y="1884230"/>
                </a:lnTo>
                <a:cubicBezTo>
                  <a:pt x="1206899" y="1846694"/>
                  <a:pt x="1126105" y="1789314"/>
                  <a:pt x="1051155" y="1711837"/>
                </a:cubicBezTo>
                <a:cubicBezTo>
                  <a:pt x="863555" y="1832780"/>
                  <a:pt x="558372" y="1728802"/>
                  <a:pt x="311739" y="1450704"/>
                </a:cubicBezTo>
                <a:cubicBezTo>
                  <a:pt x="151737" y="1270289"/>
                  <a:pt x="40611" y="1042474"/>
                  <a:pt x="9187" y="830455"/>
                </a:cubicBezTo>
                <a:cubicBezTo>
                  <a:pt x="-40316" y="496461"/>
                  <a:pt x="115089" y="290369"/>
                  <a:pt x="358334" y="297718"/>
                </a:cubicBezTo>
                <a:cubicBezTo>
                  <a:pt x="421167" y="299617"/>
                  <a:pt x="489861" y="315756"/>
                  <a:pt x="562257" y="347936"/>
                </a:cubicBezTo>
                <a:cubicBezTo>
                  <a:pt x="559920" y="314992"/>
                  <a:pt x="559351" y="281866"/>
                  <a:pt x="559351" y="248638"/>
                </a:cubicBezTo>
                <a:close/>
                <a:moveTo>
                  <a:pt x="517407" y="0"/>
                </a:moveTo>
                <a:lnTo>
                  <a:pt x="2581295" y="0"/>
                </a:lnTo>
                <a:cubicBezTo>
                  <a:pt x="2607836" y="0"/>
                  <a:pt x="2629351" y="21515"/>
                  <a:pt x="2629351" y="48056"/>
                </a:cubicBezTo>
                <a:lnTo>
                  <a:pt x="2629351" y="125374"/>
                </a:lnTo>
                <a:cubicBezTo>
                  <a:pt x="2629351" y="151915"/>
                  <a:pt x="2607836" y="173430"/>
                  <a:pt x="2581295" y="173430"/>
                </a:cubicBezTo>
                <a:lnTo>
                  <a:pt x="517407" y="173430"/>
                </a:lnTo>
                <a:cubicBezTo>
                  <a:pt x="490866" y="173430"/>
                  <a:pt x="469351" y="151915"/>
                  <a:pt x="469351" y="125374"/>
                </a:cubicBezTo>
                <a:lnTo>
                  <a:pt x="469351" y="48056"/>
                </a:lnTo>
                <a:cubicBezTo>
                  <a:pt x="469351" y="21515"/>
                  <a:pt x="490866" y="0"/>
                  <a:pt x="51740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ounded Rectangle 2">
            <a:extLst>
              <a:ext uri="{FF2B5EF4-FFF2-40B4-BE49-F238E27FC236}">
                <a16:creationId xmlns:a16="http://schemas.microsoft.com/office/drawing/2014/main" id="{E0D47EAD-C3A3-4A41-AFEA-95086AEF59ED}"/>
              </a:ext>
            </a:extLst>
          </p:cNvPr>
          <p:cNvSpPr/>
          <p:nvPr/>
        </p:nvSpPr>
        <p:spPr>
          <a:xfrm>
            <a:off x="8093878" y="3602791"/>
            <a:ext cx="156655" cy="226738"/>
          </a:xfrm>
          <a:custGeom>
            <a:avLst/>
            <a:gdLst/>
            <a:ahLst/>
            <a:cxnLst/>
            <a:rect l="l" t="t" r="r" b="b"/>
            <a:pathLst>
              <a:path w="2736304" h="3960440">
                <a:moveTo>
                  <a:pt x="1535774" y="3045693"/>
                </a:moveTo>
                <a:cubicBezTo>
                  <a:pt x="1502632" y="3045693"/>
                  <a:pt x="1475766" y="3072559"/>
                  <a:pt x="1475766" y="3105701"/>
                </a:cubicBezTo>
                <a:lnTo>
                  <a:pt x="1475766" y="3345725"/>
                </a:lnTo>
                <a:cubicBezTo>
                  <a:pt x="1475766" y="3378867"/>
                  <a:pt x="1502632" y="3405733"/>
                  <a:pt x="1535774" y="3405733"/>
                </a:cubicBezTo>
                <a:lnTo>
                  <a:pt x="1775798" y="3405733"/>
                </a:lnTo>
                <a:cubicBezTo>
                  <a:pt x="1808940" y="3405733"/>
                  <a:pt x="1835806" y="3378867"/>
                  <a:pt x="1835806" y="3345725"/>
                </a:cubicBezTo>
                <a:lnTo>
                  <a:pt x="1835806" y="3105701"/>
                </a:lnTo>
                <a:cubicBezTo>
                  <a:pt x="1835806" y="3072559"/>
                  <a:pt x="1808940" y="3045693"/>
                  <a:pt x="1775798" y="3045693"/>
                </a:cubicBezTo>
                <a:close/>
                <a:moveTo>
                  <a:pt x="973636" y="3045693"/>
                </a:moveTo>
                <a:cubicBezTo>
                  <a:pt x="940494" y="3045693"/>
                  <a:pt x="913628" y="3072559"/>
                  <a:pt x="913628" y="3105701"/>
                </a:cubicBezTo>
                <a:lnTo>
                  <a:pt x="913628" y="3345725"/>
                </a:lnTo>
                <a:cubicBezTo>
                  <a:pt x="913628" y="3378867"/>
                  <a:pt x="940494" y="3405733"/>
                  <a:pt x="973636" y="3405733"/>
                </a:cubicBezTo>
                <a:lnTo>
                  <a:pt x="1213660" y="3405733"/>
                </a:lnTo>
                <a:cubicBezTo>
                  <a:pt x="1246802" y="3405733"/>
                  <a:pt x="1273668" y="3378867"/>
                  <a:pt x="1273668" y="3345725"/>
                </a:cubicBezTo>
                <a:lnTo>
                  <a:pt x="1273668" y="3105701"/>
                </a:lnTo>
                <a:cubicBezTo>
                  <a:pt x="1273668" y="3072559"/>
                  <a:pt x="1246802" y="3045693"/>
                  <a:pt x="1213660" y="3045693"/>
                </a:cubicBezTo>
                <a:close/>
                <a:moveTo>
                  <a:pt x="411498" y="3045693"/>
                </a:moveTo>
                <a:cubicBezTo>
                  <a:pt x="378356" y="3045693"/>
                  <a:pt x="351490" y="3072559"/>
                  <a:pt x="351490" y="3105701"/>
                </a:cubicBezTo>
                <a:lnTo>
                  <a:pt x="351490" y="3345725"/>
                </a:lnTo>
                <a:cubicBezTo>
                  <a:pt x="351490" y="3378867"/>
                  <a:pt x="378356" y="3405733"/>
                  <a:pt x="411498" y="3405733"/>
                </a:cubicBezTo>
                <a:lnTo>
                  <a:pt x="651522" y="3405733"/>
                </a:lnTo>
                <a:cubicBezTo>
                  <a:pt x="684664" y="3405733"/>
                  <a:pt x="711530" y="3378867"/>
                  <a:pt x="711530" y="3345725"/>
                </a:cubicBezTo>
                <a:lnTo>
                  <a:pt x="711530" y="3105701"/>
                </a:lnTo>
                <a:cubicBezTo>
                  <a:pt x="711530" y="3072559"/>
                  <a:pt x="684664" y="3045693"/>
                  <a:pt x="651522" y="3045693"/>
                </a:cubicBezTo>
                <a:close/>
                <a:moveTo>
                  <a:pt x="2091548" y="2450508"/>
                </a:moveTo>
                <a:cubicBezTo>
                  <a:pt x="2058410" y="2450508"/>
                  <a:pt x="2031547" y="2477371"/>
                  <a:pt x="2031547" y="2510509"/>
                </a:cubicBezTo>
                <a:lnTo>
                  <a:pt x="2031547" y="3345732"/>
                </a:lnTo>
                <a:cubicBezTo>
                  <a:pt x="2031547" y="3378870"/>
                  <a:pt x="2058410" y="3405733"/>
                  <a:pt x="2091548" y="3405733"/>
                </a:cubicBezTo>
                <a:lnTo>
                  <a:pt x="2331546" y="3405733"/>
                </a:lnTo>
                <a:cubicBezTo>
                  <a:pt x="2364684" y="3405733"/>
                  <a:pt x="2391547" y="3378870"/>
                  <a:pt x="2391547" y="3345732"/>
                </a:cubicBezTo>
                <a:lnTo>
                  <a:pt x="2391547" y="2510509"/>
                </a:lnTo>
                <a:cubicBezTo>
                  <a:pt x="2391547" y="2477371"/>
                  <a:pt x="2364684" y="2450508"/>
                  <a:pt x="2331546" y="2450508"/>
                </a:cubicBezTo>
                <a:close/>
                <a:moveTo>
                  <a:pt x="1535774" y="2450508"/>
                </a:moveTo>
                <a:cubicBezTo>
                  <a:pt x="1502632" y="2450508"/>
                  <a:pt x="1475766" y="2477374"/>
                  <a:pt x="1475766" y="2510516"/>
                </a:cubicBezTo>
                <a:lnTo>
                  <a:pt x="1475766" y="2750540"/>
                </a:lnTo>
                <a:cubicBezTo>
                  <a:pt x="1475766" y="2783682"/>
                  <a:pt x="1502632" y="2810548"/>
                  <a:pt x="1535774" y="2810548"/>
                </a:cubicBezTo>
                <a:lnTo>
                  <a:pt x="1775798" y="2810548"/>
                </a:lnTo>
                <a:cubicBezTo>
                  <a:pt x="1808940" y="2810548"/>
                  <a:pt x="1835806" y="2783682"/>
                  <a:pt x="1835806" y="2750540"/>
                </a:cubicBezTo>
                <a:lnTo>
                  <a:pt x="1835806" y="2510516"/>
                </a:lnTo>
                <a:cubicBezTo>
                  <a:pt x="1835806" y="2477374"/>
                  <a:pt x="1808940" y="2450508"/>
                  <a:pt x="1775798" y="2450508"/>
                </a:cubicBezTo>
                <a:close/>
                <a:moveTo>
                  <a:pt x="973636" y="2450508"/>
                </a:moveTo>
                <a:cubicBezTo>
                  <a:pt x="940494" y="2450508"/>
                  <a:pt x="913628" y="2477374"/>
                  <a:pt x="913628" y="2510516"/>
                </a:cubicBezTo>
                <a:lnTo>
                  <a:pt x="913628" y="2750540"/>
                </a:lnTo>
                <a:cubicBezTo>
                  <a:pt x="913628" y="2783682"/>
                  <a:pt x="940494" y="2810548"/>
                  <a:pt x="973636" y="2810548"/>
                </a:cubicBezTo>
                <a:lnTo>
                  <a:pt x="1213660" y="2810548"/>
                </a:lnTo>
                <a:cubicBezTo>
                  <a:pt x="1246802" y="2810548"/>
                  <a:pt x="1273668" y="2783682"/>
                  <a:pt x="1273668" y="2750540"/>
                </a:cubicBezTo>
                <a:lnTo>
                  <a:pt x="1273668" y="2510516"/>
                </a:lnTo>
                <a:cubicBezTo>
                  <a:pt x="1273668" y="2477374"/>
                  <a:pt x="1246802" y="2450508"/>
                  <a:pt x="1213660" y="2450508"/>
                </a:cubicBezTo>
                <a:close/>
                <a:moveTo>
                  <a:pt x="411498" y="2450508"/>
                </a:moveTo>
                <a:cubicBezTo>
                  <a:pt x="378356" y="2450508"/>
                  <a:pt x="351490" y="2477374"/>
                  <a:pt x="351490" y="2510516"/>
                </a:cubicBezTo>
                <a:lnTo>
                  <a:pt x="351490" y="2750540"/>
                </a:lnTo>
                <a:cubicBezTo>
                  <a:pt x="351490" y="2783682"/>
                  <a:pt x="378356" y="2810548"/>
                  <a:pt x="411498" y="2810548"/>
                </a:cubicBezTo>
                <a:lnTo>
                  <a:pt x="651522" y="2810548"/>
                </a:lnTo>
                <a:cubicBezTo>
                  <a:pt x="684664" y="2810548"/>
                  <a:pt x="711530" y="2783682"/>
                  <a:pt x="711530" y="2750540"/>
                </a:cubicBezTo>
                <a:lnTo>
                  <a:pt x="711530" y="2510516"/>
                </a:lnTo>
                <a:cubicBezTo>
                  <a:pt x="711530" y="2477374"/>
                  <a:pt x="684664" y="2450508"/>
                  <a:pt x="651522" y="2450508"/>
                </a:cubicBezTo>
                <a:close/>
                <a:moveTo>
                  <a:pt x="2091555" y="1855324"/>
                </a:moveTo>
                <a:cubicBezTo>
                  <a:pt x="2058413" y="1855324"/>
                  <a:pt x="2031547" y="1882190"/>
                  <a:pt x="2031547" y="1915332"/>
                </a:cubicBezTo>
                <a:lnTo>
                  <a:pt x="2031547" y="2155356"/>
                </a:lnTo>
                <a:cubicBezTo>
                  <a:pt x="2031547" y="2188498"/>
                  <a:pt x="2058413" y="2215364"/>
                  <a:pt x="2091555" y="2215364"/>
                </a:cubicBezTo>
                <a:lnTo>
                  <a:pt x="2331579" y="2215364"/>
                </a:lnTo>
                <a:cubicBezTo>
                  <a:pt x="2364721" y="2215364"/>
                  <a:pt x="2391587" y="2188498"/>
                  <a:pt x="2391587" y="2155356"/>
                </a:cubicBezTo>
                <a:lnTo>
                  <a:pt x="2391587" y="1915332"/>
                </a:lnTo>
                <a:cubicBezTo>
                  <a:pt x="2391587" y="1882190"/>
                  <a:pt x="2364721" y="1855324"/>
                  <a:pt x="2331579" y="1855324"/>
                </a:cubicBezTo>
                <a:close/>
                <a:moveTo>
                  <a:pt x="1529417" y="1855324"/>
                </a:moveTo>
                <a:cubicBezTo>
                  <a:pt x="1496275" y="1855324"/>
                  <a:pt x="1469409" y="1882190"/>
                  <a:pt x="1469409" y="1915332"/>
                </a:cubicBezTo>
                <a:lnTo>
                  <a:pt x="1469409" y="2155356"/>
                </a:lnTo>
                <a:cubicBezTo>
                  <a:pt x="1469409" y="2188498"/>
                  <a:pt x="1496275" y="2215364"/>
                  <a:pt x="1529417" y="2215364"/>
                </a:cubicBezTo>
                <a:lnTo>
                  <a:pt x="1769441" y="2215364"/>
                </a:lnTo>
                <a:cubicBezTo>
                  <a:pt x="1802583" y="2215364"/>
                  <a:pt x="1829449" y="2188498"/>
                  <a:pt x="1829449" y="2155356"/>
                </a:cubicBezTo>
                <a:lnTo>
                  <a:pt x="1829449" y="1915332"/>
                </a:lnTo>
                <a:cubicBezTo>
                  <a:pt x="1829449" y="1882190"/>
                  <a:pt x="1802583" y="1855324"/>
                  <a:pt x="1769441" y="1855324"/>
                </a:cubicBezTo>
                <a:close/>
                <a:moveTo>
                  <a:pt x="967279" y="1855324"/>
                </a:moveTo>
                <a:cubicBezTo>
                  <a:pt x="934137" y="1855324"/>
                  <a:pt x="907271" y="1882190"/>
                  <a:pt x="907271" y="1915332"/>
                </a:cubicBezTo>
                <a:lnTo>
                  <a:pt x="907271" y="2155356"/>
                </a:lnTo>
                <a:cubicBezTo>
                  <a:pt x="907271" y="2188498"/>
                  <a:pt x="934137" y="2215364"/>
                  <a:pt x="967279" y="2215364"/>
                </a:cubicBezTo>
                <a:lnTo>
                  <a:pt x="1207303" y="2215364"/>
                </a:lnTo>
                <a:cubicBezTo>
                  <a:pt x="1240445" y="2215364"/>
                  <a:pt x="1267311" y="2188498"/>
                  <a:pt x="1267311" y="2155356"/>
                </a:cubicBezTo>
                <a:lnTo>
                  <a:pt x="1267311" y="1915332"/>
                </a:lnTo>
                <a:cubicBezTo>
                  <a:pt x="1267311" y="1882190"/>
                  <a:pt x="1240445" y="1855324"/>
                  <a:pt x="1207303" y="1855324"/>
                </a:cubicBezTo>
                <a:close/>
                <a:moveTo>
                  <a:pt x="405141" y="1855324"/>
                </a:moveTo>
                <a:cubicBezTo>
                  <a:pt x="371999" y="1855324"/>
                  <a:pt x="345133" y="1882190"/>
                  <a:pt x="345133" y="1915332"/>
                </a:cubicBezTo>
                <a:lnTo>
                  <a:pt x="345133" y="2155356"/>
                </a:lnTo>
                <a:cubicBezTo>
                  <a:pt x="345133" y="2188498"/>
                  <a:pt x="371999" y="2215364"/>
                  <a:pt x="405141" y="2215364"/>
                </a:cubicBezTo>
                <a:lnTo>
                  <a:pt x="645165" y="2215364"/>
                </a:lnTo>
                <a:cubicBezTo>
                  <a:pt x="678307" y="2215364"/>
                  <a:pt x="705173" y="2188498"/>
                  <a:pt x="705173" y="2155356"/>
                </a:cubicBezTo>
                <a:lnTo>
                  <a:pt x="705173" y="1915332"/>
                </a:lnTo>
                <a:cubicBezTo>
                  <a:pt x="705173" y="1882190"/>
                  <a:pt x="678307" y="1855324"/>
                  <a:pt x="645165" y="1855324"/>
                </a:cubicBezTo>
                <a:close/>
                <a:moveTo>
                  <a:pt x="2091555" y="1260140"/>
                </a:moveTo>
                <a:cubicBezTo>
                  <a:pt x="2058413" y="1260140"/>
                  <a:pt x="2031547" y="1287006"/>
                  <a:pt x="2031547" y="1320148"/>
                </a:cubicBezTo>
                <a:lnTo>
                  <a:pt x="2031547" y="1560172"/>
                </a:lnTo>
                <a:cubicBezTo>
                  <a:pt x="2031547" y="1593314"/>
                  <a:pt x="2058413" y="1620180"/>
                  <a:pt x="2091555" y="1620180"/>
                </a:cubicBezTo>
                <a:lnTo>
                  <a:pt x="2331579" y="1620180"/>
                </a:lnTo>
                <a:cubicBezTo>
                  <a:pt x="2364721" y="1620180"/>
                  <a:pt x="2391587" y="1593314"/>
                  <a:pt x="2391587" y="1560172"/>
                </a:cubicBezTo>
                <a:lnTo>
                  <a:pt x="2391587" y="1320148"/>
                </a:lnTo>
                <a:cubicBezTo>
                  <a:pt x="2391587" y="1287006"/>
                  <a:pt x="2364721" y="1260140"/>
                  <a:pt x="2331579" y="1260140"/>
                </a:cubicBezTo>
                <a:close/>
                <a:moveTo>
                  <a:pt x="1529417" y="1260140"/>
                </a:moveTo>
                <a:cubicBezTo>
                  <a:pt x="1496275" y="1260140"/>
                  <a:pt x="1469409" y="1287006"/>
                  <a:pt x="1469409" y="1320148"/>
                </a:cubicBezTo>
                <a:lnTo>
                  <a:pt x="1469409" y="1560172"/>
                </a:lnTo>
                <a:cubicBezTo>
                  <a:pt x="1469409" y="1593314"/>
                  <a:pt x="1496275" y="1620180"/>
                  <a:pt x="1529417" y="1620180"/>
                </a:cubicBezTo>
                <a:lnTo>
                  <a:pt x="1769441" y="1620180"/>
                </a:lnTo>
                <a:cubicBezTo>
                  <a:pt x="1802583" y="1620180"/>
                  <a:pt x="1829449" y="1593314"/>
                  <a:pt x="1829449" y="1560172"/>
                </a:cubicBezTo>
                <a:lnTo>
                  <a:pt x="1829449" y="1320148"/>
                </a:lnTo>
                <a:cubicBezTo>
                  <a:pt x="1829449" y="1287006"/>
                  <a:pt x="1802583" y="1260140"/>
                  <a:pt x="1769441" y="1260140"/>
                </a:cubicBezTo>
                <a:close/>
                <a:moveTo>
                  <a:pt x="967279" y="1260140"/>
                </a:moveTo>
                <a:cubicBezTo>
                  <a:pt x="934137" y="1260140"/>
                  <a:pt x="907271" y="1287006"/>
                  <a:pt x="907271" y="1320148"/>
                </a:cubicBezTo>
                <a:lnTo>
                  <a:pt x="907271" y="1560172"/>
                </a:lnTo>
                <a:cubicBezTo>
                  <a:pt x="907271" y="1593314"/>
                  <a:pt x="934137" y="1620180"/>
                  <a:pt x="967279" y="1620180"/>
                </a:cubicBezTo>
                <a:lnTo>
                  <a:pt x="1207303" y="1620180"/>
                </a:lnTo>
                <a:cubicBezTo>
                  <a:pt x="1240445" y="1620180"/>
                  <a:pt x="1267311" y="1593314"/>
                  <a:pt x="1267311" y="1560172"/>
                </a:cubicBezTo>
                <a:lnTo>
                  <a:pt x="1267311" y="1320148"/>
                </a:lnTo>
                <a:cubicBezTo>
                  <a:pt x="1267311" y="1287006"/>
                  <a:pt x="1240445" y="1260140"/>
                  <a:pt x="1207303" y="1260140"/>
                </a:cubicBezTo>
                <a:close/>
                <a:moveTo>
                  <a:pt x="405141" y="1260140"/>
                </a:moveTo>
                <a:cubicBezTo>
                  <a:pt x="371999" y="1260140"/>
                  <a:pt x="345133" y="1287006"/>
                  <a:pt x="345133" y="1320148"/>
                </a:cubicBezTo>
                <a:lnTo>
                  <a:pt x="345133" y="1560172"/>
                </a:lnTo>
                <a:cubicBezTo>
                  <a:pt x="345133" y="1593314"/>
                  <a:pt x="371999" y="1620180"/>
                  <a:pt x="405141" y="1620180"/>
                </a:cubicBezTo>
                <a:lnTo>
                  <a:pt x="645165" y="1620180"/>
                </a:lnTo>
                <a:cubicBezTo>
                  <a:pt x="678307" y="1620180"/>
                  <a:pt x="705173" y="1593314"/>
                  <a:pt x="705173" y="1560172"/>
                </a:cubicBezTo>
                <a:lnTo>
                  <a:pt x="705173" y="1320148"/>
                </a:lnTo>
                <a:cubicBezTo>
                  <a:pt x="705173" y="1287006"/>
                  <a:pt x="678307" y="1260140"/>
                  <a:pt x="645165" y="1260140"/>
                </a:cubicBezTo>
                <a:close/>
                <a:moveTo>
                  <a:pt x="444129" y="277258"/>
                </a:moveTo>
                <a:cubicBezTo>
                  <a:pt x="318150" y="277258"/>
                  <a:pt x="216024" y="379384"/>
                  <a:pt x="216024" y="505363"/>
                </a:cubicBezTo>
                <a:lnTo>
                  <a:pt x="216024" y="744003"/>
                </a:lnTo>
                <a:cubicBezTo>
                  <a:pt x="216024" y="869982"/>
                  <a:pt x="318150" y="972108"/>
                  <a:pt x="444129" y="972108"/>
                </a:cubicBezTo>
                <a:lnTo>
                  <a:pt x="2292175" y="972108"/>
                </a:lnTo>
                <a:cubicBezTo>
                  <a:pt x="2418154" y="972108"/>
                  <a:pt x="2520280" y="869982"/>
                  <a:pt x="2520280" y="744003"/>
                </a:cubicBezTo>
                <a:lnTo>
                  <a:pt x="2520280" y="505363"/>
                </a:lnTo>
                <a:cubicBezTo>
                  <a:pt x="2520280" y="379384"/>
                  <a:pt x="2418154" y="277258"/>
                  <a:pt x="2292175" y="277258"/>
                </a:cubicBezTo>
                <a:close/>
                <a:moveTo>
                  <a:pt x="456060" y="0"/>
                </a:moveTo>
                <a:lnTo>
                  <a:pt x="2280244" y="0"/>
                </a:lnTo>
                <a:cubicBezTo>
                  <a:pt x="2532119" y="0"/>
                  <a:pt x="2736304" y="204185"/>
                  <a:pt x="2736304" y="456060"/>
                </a:cubicBezTo>
                <a:lnTo>
                  <a:pt x="2736304" y="3504380"/>
                </a:lnTo>
                <a:cubicBezTo>
                  <a:pt x="2736304" y="3756255"/>
                  <a:pt x="2532119" y="3960440"/>
                  <a:pt x="2280244" y="3960440"/>
                </a:cubicBezTo>
                <a:lnTo>
                  <a:pt x="456060" y="3960440"/>
                </a:lnTo>
                <a:cubicBezTo>
                  <a:pt x="204185" y="3960440"/>
                  <a:pt x="0" y="3756255"/>
                  <a:pt x="0" y="3504380"/>
                </a:cubicBezTo>
                <a:lnTo>
                  <a:pt x="0" y="456060"/>
                </a:lnTo>
                <a:cubicBezTo>
                  <a:pt x="0" y="204185"/>
                  <a:pt x="204185" y="0"/>
                  <a:pt x="45606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Rounded Rectangle 1">
            <a:extLst>
              <a:ext uri="{FF2B5EF4-FFF2-40B4-BE49-F238E27FC236}">
                <a16:creationId xmlns:a16="http://schemas.microsoft.com/office/drawing/2014/main" id="{41FB7083-F44E-43D2-BAE6-F45F54291CB8}"/>
              </a:ext>
            </a:extLst>
          </p:cNvPr>
          <p:cNvSpPr/>
          <p:nvPr/>
        </p:nvSpPr>
        <p:spPr>
          <a:xfrm>
            <a:off x="8984013" y="3086412"/>
            <a:ext cx="184265" cy="218183"/>
          </a:xfrm>
          <a:custGeom>
            <a:avLst/>
            <a:gdLst/>
            <a:ahLst/>
            <a:cxnLst/>
            <a:rect l="l" t="t" r="r" b="b"/>
            <a:pathLst>
              <a:path w="3330520" h="3943576">
                <a:moveTo>
                  <a:pt x="91343" y="3355066"/>
                </a:moveTo>
                <a:lnTo>
                  <a:pt x="476428" y="3355066"/>
                </a:lnTo>
                <a:cubicBezTo>
                  <a:pt x="526871" y="3355066"/>
                  <a:pt x="567771" y="3405814"/>
                  <a:pt x="567771" y="3468422"/>
                </a:cubicBezTo>
                <a:cubicBezTo>
                  <a:pt x="567771" y="3531030"/>
                  <a:pt x="526871" y="3581777"/>
                  <a:pt x="476428" y="3581777"/>
                </a:cubicBezTo>
                <a:lnTo>
                  <a:pt x="91343" y="3581777"/>
                </a:lnTo>
                <a:cubicBezTo>
                  <a:pt x="40900" y="3581777"/>
                  <a:pt x="0" y="3531030"/>
                  <a:pt x="0" y="3468422"/>
                </a:cubicBezTo>
                <a:cubicBezTo>
                  <a:pt x="0" y="3405814"/>
                  <a:pt x="40900" y="3355066"/>
                  <a:pt x="91343" y="3355066"/>
                </a:cubicBezTo>
                <a:close/>
                <a:moveTo>
                  <a:pt x="91343" y="2927098"/>
                </a:moveTo>
                <a:lnTo>
                  <a:pt x="476428" y="2927098"/>
                </a:lnTo>
                <a:cubicBezTo>
                  <a:pt x="526871" y="2927098"/>
                  <a:pt x="567771" y="2977846"/>
                  <a:pt x="567771" y="3040454"/>
                </a:cubicBezTo>
                <a:cubicBezTo>
                  <a:pt x="567771" y="3103062"/>
                  <a:pt x="526871" y="3153809"/>
                  <a:pt x="476428" y="3153809"/>
                </a:cubicBezTo>
                <a:lnTo>
                  <a:pt x="91343" y="3153809"/>
                </a:lnTo>
                <a:cubicBezTo>
                  <a:pt x="40900" y="3153809"/>
                  <a:pt x="0" y="3103062"/>
                  <a:pt x="0" y="3040454"/>
                </a:cubicBezTo>
                <a:cubicBezTo>
                  <a:pt x="0" y="2977846"/>
                  <a:pt x="40900" y="2927098"/>
                  <a:pt x="91343" y="2927098"/>
                </a:cubicBezTo>
                <a:close/>
                <a:moveTo>
                  <a:pt x="91343" y="2499128"/>
                </a:moveTo>
                <a:lnTo>
                  <a:pt x="476428" y="2499128"/>
                </a:lnTo>
                <a:cubicBezTo>
                  <a:pt x="526871" y="2499128"/>
                  <a:pt x="567771" y="2549876"/>
                  <a:pt x="567771" y="2612484"/>
                </a:cubicBezTo>
                <a:cubicBezTo>
                  <a:pt x="567771" y="2675092"/>
                  <a:pt x="526871" y="2725839"/>
                  <a:pt x="476428" y="2725839"/>
                </a:cubicBezTo>
                <a:lnTo>
                  <a:pt x="91343" y="2725839"/>
                </a:lnTo>
                <a:cubicBezTo>
                  <a:pt x="40900" y="2725839"/>
                  <a:pt x="0" y="2675092"/>
                  <a:pt x="0" y="2612484"/>
                </a:cubicBezTo>
                <a:cubicBezTo>
                  <a:pt x="0" y="2549876"/>
                  <a:pt x="40900" y="2499128"/>
                  <a:pt x="91343" y="2499128"/>
                </a:cubicBezTo>
                <a:close/>
                <a:moveTo>
                  <a:pt x="91343" y="2071158"/>
                </a:moveTo>
                <a:lnTo>
                  <a:pt x="476428" y="2071158"/>
                </a:lnTo>
                <a:cubicBezTo>
                  <a:pt x="526871" y="2071158"/>
                  <a:pt x="567771" y="2121906"/>
                  <a:pt x="567771" y="2184514"/>
                </a:cubicBezTo>
                <a:cubicBezTo>
                  <a:pt x="567771" y="2247122"/>
                  <a:pt x="526871" y="2297869"/>
                  <a:pt x="476428" y="2297869"/>
                </a:cubicBezTo>
                <a:lnTo>
                  <a:pt x="91343" y="2297869"/>
                </a:lnTo>
                <a:cubicBezTo>
                  <a:pt x="40900" y="2297869"/>
                  <a:pt x="0" y="2247122"/>
                  <a:pt x="0" y="2184514"/>
                </a:cubicBezTo>
                <a:cubicBezTo>
                  <a:pt x="0" y="2121906"/>
                  <a:pt x="40900" y="2071158"/>
                  <a:pt x="91343" y="2071158"/>
                </a:cubicBezTo>
                <a:close/>
                <a:moveTo>
                  <a:pt x="2956837" y="1826561"/>
                </a:moveTo>
                <a:cubicBezTo>
                  <a:pt x="3052271" y="1826561"/>
                  <a:pt x="3129635" y="1903925"/>
                  <a:pt x="3129635" y="1999359"/>
                </a:cubicBezTo>
                <a:cubicBezTo>
                  <a:pt x="3129635" y="2094793"/>
                  <a:pt x="3052271" y="2172157"/>
                  <a:pt x="2956837" y="2172157"/>
                </a:cubicBezTo>
                <a:cubicBezTo>
                  <a:pt x="2861403" y="2172157"/>
                  <a:pt x="2784039" y="2094793"/>
                  <a:pt x="2784039" y="1999359"/>
                </a:cubicBezTo>
                <a:cubicBezTo>
                  <a:pt x="2784039" y="1903925"/>
                  <a:pt x="2861403" y="1826561"/>
                  <a:pt x="2956837" y="1826561"/>
                </a:cubicBezTo>
                <a:close/>
                <a:moveTo>
                  <a:pt x="2740566" y="1654736"/>
                </a:moveTo>
                <a:cubicBezTo>
                  <a:pt x="2653631" y="1654736"/>
                  <a:pt x="2583156" y="1725211"/>
                  <a:pt x="2583156" y="1812146"/>
                </a:cubicBezTo>
                <a:lnTo>
                  <a:pt x="2583156" y="2186573"/>
                </a:lnTo>
                <a:cubicBezTo>
                  <a:pt x="2583156" y="2273508"/>
                  <a:pt x="2653631" y="2343983"/>
                  <a:pt x="2740566" y="2343983"/>
                </a:cubicBezTo>
                <a:lnTo>
                  <a:pt x="3330519" y="2343983"/>
                </a:lnTo>
                <a:lnTo>
                  <a:pt x="3330519" y="1654736"/>
                </a:lnTo>
                <a:close/>
                <a:moveTo>
                  <a:pt x="91343" y="1643188"/>
                </a:moveTo>
                <a:lnTo>
                  <a:pt x="476428" y="1643188"/>
                </a:lnTo>
                <a:cubicBezTo>
                  <a:pt x="526871" y="1643188"/>
                  <a:pt x="567771" y="1693936"/>
                  <a:pt x="567771" y="1756544"/>
                </a:cubicBezTo>
                <a:cubicBezTo>
                  <a:pt x="567771" y="1819152"/>
                  <a:pt x="526871" y="1869899"/>
                  <a:pt x="476428" y="1869899"/>
                </a:cubicBezTo>
                <a:lnTo>
                  <a:pt x="91343" y="1869899"/>
                </a:lnTo>
                <a:cubicBezTo>
                  <a:pt x="40900" y="1869899"/>
                  <a:pt x="0" y="1819152"/>
                  <a:pt x="0" y="1756544"/>
                </a:cubicBezTo>
                <a:cubicBezTo>
                  <a:pt x="0" y="1693936"/>
                  <a:pt x="40900" y="1643188"/>
                  <a:pt x="91343" y="1643188"/>
                </a:cubicBezTo>
                <a:close/>
                <a:moveTo>
                  <a:pt x="91343" y="1215218"/>
                </a:moveTo>
                <a:lnTo>
                  <a:pt x="476428" y="1215218"/>
                </a:lnTo>
                <a:cubicBezTo>
                  <a:pt x="526871" y="1215218"/>
                  <a:pt x="567771" y="1265966"/>
                  <a:pt x="567771" y="1328574"/>
                </a:cubicBezTo>
                <a:cubicBezTo>
                  <a:pt x="567771" y="1391182"/>
                  <a:pt x="526871" y="1441929"/>
                  <a:pt x="476428" y="1441929"/>
                </a:cubicBezTo>
                <a:lnTo>
                  <a:pt x="91343" y="1441929"/>
                </a:lnTo>
                <a:cubicBezTo>
                  <a:pt x="40900" y="1441929"/>
                  <a:pt x="0" y="1391182"/>
                  <a:pt x="0" y="1328574"/>
                </a:cubicBezTo>
                <a:cubicBezTo>
                  <a:pt x="0" y="1265966"/>
                  <a:pt x="40900" y="1215218"/>
                  <a:pt x="91343" y="1215218"/>
                </a:cubicBezTo>
                <a:close/>
                <a:moveTo>
                  <a:pt x="91343" y="787248"/>
                </a:moveTo>
                <a:lnTo>
                  <a:pt x="476428" y="787248"/>
                </a:lnTo>
                <a:cubicBezTo>
                  <a:pt x="526871" y="787248"/>
                  <a:pt x="567771" y="837996"/>
                  <a:pt x="567771" y="900604"/>
                </a:cubicBezTo>
                <a:cubicBezTo>
                  <a:pt x="567771" y="963212"/>
                  <a:pt x="526871" y="1013959"/>
                  <a:pt x="476428" y="1013959"/>
                </a:cubicBezTo>
                <a:lnTo>
                  <a:pt x="91343" y="1013959"/>
                </a:lnTo>
                <a:cubicBezTo>
                  <a:pt x="40900" y="1013959"/>
                  <a:pt x="0" y="963212"/>
                  <a:pt x="0" y="900604"/>
                </a:cubicBezTo>
                <a:cubicBezTo>
                  <a:pt x="0" y="837996"/>
                  <a:pt x="40900" y="787248"/>
                  <a:pt x="91343" y="787248"/>
                </a:cubicBezTo>
                <a:close/>
                <a:moveTo>
                  <a:pt x="91343" y="359278"/>
                </a:moveTo>
                <a:lnTo>
                  <a:pt x="476428" y="359278"/>
                </a:lnTo>
                <a:cubicBezTo>
                  <a:pt x="526871" y="359278"/>
                  <a:pt x="567771" y="410026"/>
                  <a:pt x="567771" y="472634"/>
                </a:cubicBezTo>
                <a:cubicBezTo>
                  <a:pt x="567771" y="535241"/>
                  <a:pt x="526871" y="585989"/>
                  <a:pt x="476428" y="585989"/>
                </a:cubicBezTo>
                <a:lnTo>
                  <a:pt x="91343" y="585989"/>
                </a:lnTo>
                <a:cubicBezTo>
                  <a:pt x="40900" y="585989"/>
                  <a:pt x="0" y="535241"/>
                  <a:pt x="0" y="472634"/>
                </a:cubicBezTo>
                <a:cubicBezTo>
                  <a:pt x="0" y="410026"/>
                  <a:pt x="40900" y="359278"/>
                  <a:pt x="91343" y="359278"/>
                </a:cubicBezTo>
                <a:close/>
                <a:moveTo>
                  <a:pt x="750244" y="0"/>
                </a:moveTo>
                <a:lnTo>
                  <a:pt x="2814452" y="0"/>
                </a:lnTo>
                <a:cubicBezTo>
                  <a:pt x="3099468" y="0"/>
                  <a:pt x="3330520" y="231052"/>
                  <a:pt x="3330520" y="516068"/>
                </a:cubicBezTo>
                <a:lnTo>
                  <a:pt x="3330520" y="3427508"/>
                </a:lnTo>
                <a:cubicBezTo>
                  <a:pt x="3330520" y="3712524"/>
                  <a:pt x="3099468" y="3943576"/>
                  <a:pt x="2814452" y="3943576"/>
                </a:cubicBezTo>
                <a:lnTo>
                  <a:pt x="750244" y="3943576"/>
                </a:lnTo>
                <a:cubicBezTo>
                  <a:pt x="577386" y="3943576"/>
                  <a:pt x="424378" y="3858590"/>
                  <a:pt x="331698" y="3727422"/>
                </a:cubicBezTo>
                <a:lnTo>
                  <a:pt x="579614" y="3727422"/>
                </a:lnTo>
                <a:cubicBezTo>
                  <a:pt x="660851" y="3727422"/>
                  <a:pt x="726722" y="3628530"/>
                  <a:pt x="726722" y="3506525"/>
                </a:cubicBezTo>
                <a:cubicBezTo>
                  <a:pt x="726722" y="3399298"/>
                  <a:pt x="675843" y="3309924"/>
                  <a:pt x="608330" y="3289974"/>
                </a:cubicBezTo>
                <a:cubicBezTo>
                  <a:pt x="675843" y="3270025"/>
                  <a:pt x="726722" y="3180650"/>
                  <a:pt x="726722" y="3073424"/>
                </a:cubicBezTo>
                <a:cubicBezTo>
                  <a:pt x="726722" y="2966194"/>
                  <a:pt x="675840" y="2876817"/>
                  <a:pt x="608324" y="2856872"/>
                </a:cubicBezTo>
                <a:cubicBezTo>
                  <a:pt x="675840" y="2836927"/>
                  <a:pt x="726722" y="2747551"/>
                  <a:pt x="726722" y="2640321"/>
                </a:cubicBezTo>
                <a:cubicBezTo>
                  <a:pt x="726722" y="2533091"/>
                  <a:pt x="675839" y="2443714"/>
                  <a:pt x="608323" y="2423769"/>
                </a:cubicBezTo>
                <a:cubicBezTo>
                  <a:pt x="675839" y="2403824"/>
                  <a:pt x="726722" y="2314448"/>
                  <a:pt x="726722" y="2207218"/>
                </a:cubicBezTo>
                <a:cubicBezTo>
                  <a:pt x="726722" y="2099988"/>
                  <a:pt x="675840" y="2010611"/>
                  <a:pt x="608324" y="1990666"/>
                </a:cubicBezTo>
                <a:cubicBezTo>
                  <a:pt x="675840" y="1970721"/>
                  <a:pt x="726722" y="1881345"/>
                  <a:pt x="726722" y="1774115"/>
                </a:cubicBezTo>
                <a:cubicBezTo>
                  <a:pt x="726722" y="1666885"/>
                  <a:pt x="675840" y="1577508"/>
                  <a:pt x="608323" y="1557563"/>
                </a:cubicBezTo>
                <a:cubicBezTo>
                  <a:pt x="675840" y="1537618"/>
                  <a:pt x="726722" y="1448242"/>
                  <a:pt x="726722" y="1341012"/>
                </a:cubicBezTo>
                <a:cubicBezTo>
                  <a:pt x="726722" y="1233782"/>
                  <a:pt x="675840" y="1144405"/>
                  <a:pt x="608324" y="1124460"/>
                </a:cubicBezTo>
                <a:cubicBezTo>
                  <a:pt x="675840" y="1104515"/>
                  <a:pt x="726722" y="1015139"/>
                  <a:pt x="726722" y="907909"/>
                </a:cubicBezTo>
                <a:cubicBezTo>
                  <a:pt x="726722" y="800679"/>
                  <a:pt x="675840" y="711302"/>
                  <a:pt x="608324" y="691357"/>
                </a:cubicBezTo>
                <a:cubicBezTo>
                  <a:pt x="675840" y="671412"/>
                  <a:pt x="726722" y="582035"/>
                  <a:pt x="726722" y="474806"/>
                </a:cubicBezTo>
                <a:cubicBezTo>
                  <a:pt x="726722" y="352801"/>
                  <a:pt x="660851" y="253908"/>
                  <a:pt x="579614" y="253908"/>
                </a:cubicBezTo>
                <a:lnTo>
                  <a:pt x="307995" y="253908"/>
                </a:lnTo>
                <a:cubicBezTo>
                  <a:pt x="396188" y="101469"/>
                  <a:pt x="561367" y="0"/>
                  <a:pt x="7502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ectangle 1">
            <a:extLst>
              <a:ext uri="{FF2B5EF4-FFF2-40B4-BE49-F238E27FC236}">
                <a16:creationId xmlns:a16="http://schemas.microsoft.com/office/drawing/2014/main" id="{BDB4269E-BCFD-4B49-BFE7-43886C62B58E}"/>
              </a:ext>
            </a:extLst>
          </p:cNvPr>
          <p:cNvSpPr/>
          <p:nvPr/>
        </p:nvSpPr>
        <p:spPr>
          <a:xfrm>
            <a:off x="8065590" y="3257925"/>
            <a:ext cx="219117" cy="216324"/>
          </a:xfrm>
          <a:custGeom>
            <a:avLst/>
            <a:gdLst/>
            <a:ahLst/>
            <a:cxnLst/>
            <a:rect l="l" t="t" r="r" b="b"/>
            <a:pathLst>
              <a:path w="3960440" h="3909959">
                <a:moveTo>
                  <a:pt x="3295100" y="2837905"/>
                </a:moveTo>
                <a:lnTo>
                  <a:pt x="3295100" y="3909959"/>
                </a:lnTo>
                <a:lnTo>
                  <a:pt x="2850926" y="3593378"/>
                </a:lnTo>
                <a:lnTo>
                  <a:pt x="2406751" y="3909959"/>
                </a:lnTo>
                <a:lnTo>
                  <a:pt x="2406750" y="2867478"/>
                </a:lnTo>
                <a:cubicBezTo>
                  <a:pt x="2425156" y="2874741"/>
                  <a:pt x="2445217" y="2878300"/>
                  <a:pt x="2466110" y="2878300"/>
                </a:cubicBezTo>
                <a:lnTo>
                  <a:pt x="2602491" y="2878300"/>
                </a:lnTo>
                <a:lnTo>
                  <a:pt x="2698867" y="2974676"/>
                </a:lnTo>
                <a:cubicBezTo>
                  <a:pt x="2769162" y="3044972"/>
                  <a:pt x="2883135" y="3044972"/>
                  <a:pt x="2953431" y="2974676"/>
                </a:cubicBezTo>
                <a:lnTo>
                  <a:pt x="3049807" y="2878300"/>
                </a:lnTo>
                <a:lnTo>
                  <a:pt x="3186103" y="2878300"/>
                </a:lnTo>
                <a:cubicBezTo>
                  <a:pt x="3227882" y="2878300"/>
                  <a:pt x="3266337" y="2864066"/>
                  <a:pt x="3295100" y="2837905"/>
                </a:cubicBezTo>
                <a:close/>
                <a:moveTo>
                  <a:pt x="670210" y="2051110"/>
                </a:moveTo>
                <a:lnTo>
                  <a:pt x="1930210" y="2051110"/>
                </a:lnTo>
                <a:lnTo>
                  <a:pt x="1930210" y="2231110"/>
                </a:lnTo>
                <a:lnTo>
                  <a:pt x="670210" y="2231110"/>
                </a:lnTo>
                <a:close/>
                <a:moveTo>
                  <a:pt x="2814369" y="1865836"/>
                </a:moveTo>
                <a:cubicBezTo>
                  <a:pt x="2615546" y="1865836"/>
                  <a:pt x="2454370" y="2027012"/>
                  <a:pt x="2454370" y="2225835"/>
                </a:cubicBezTo>
                <a:cubicBezTo>
                  <a:pt x="2454369" y="2424659"/>
                  <a:pt x="2615546" y="2585836"/>
                  <a:pt x="2814370" y="2585835"/>
                </a:cubicBezTo>
                <a:cubicBezTo>
                  <a:pt x="3013193" y="2585835"/>
                  <a:pt x="3174369" y="2424659"/>
                  <a:pt x="3174369" y="2225836"/>
                </a:cubicBezTo>
                <a:cubicBezTo>
                  <a:pt x="3174370" y="2027012"/>
                  <a:pt x="3013193" y="1865835"/>
                  <a:pt x="2814369" y="1865836"/>
                </a:cubicBezTo>
                <a:close/>
                <a:moveTo>
                  <a:pt x="669337" y="1674311"/>
                </a:moveTo>
                <a:lnTo>
                  <a:pt x="1929337" y="1674311"/>
                </a:lnTo>
                <a:lnTo>
                  <a:pt x="1929337" y="1854311"/>
                </a:lnTo>
                <a:lnTo>
                  <a:pt x="669337" y="1854311"/>
                </a:lnTo>
                <a:close/>
                <a:moveTo>
                  <a:pt x="2814327" y="1536678"/>
                </a:moveTo>
                <a:cubicBezTo>
                  <a:pt x="2860394" y="1536678"/>
                  <a:pt x="2906461" y="1554252"/>
                  <a:pt x="2941609" y="1589400"/>
                </a:cubicBezTo>
                <a:lnTo>
                  <a:pt x="3037985" y="1685776"/>
                </a:lnTo>
                <a:lnTo>
                  <a:pt x="3174366" y="1685775"/>
                </a:lnTo>
                <a:cubicBezTo>
                  <a:pt x="3273778" y="1685776"/>
                  <a:pt x="3354369" y="1766367"/>
                  <a:pt x="3354370" y="1865780"/>
                </a:cubicBezTo>
                <a:lnTo>
                  <a:pt x="3354369" y="2002160"/>
                </a:lnTo>
                <a:lnTo>
                  <a:pt x="3450805" y="2098596"/>
                </a:lnTo>
                <a:cubicBezTo>
                  <a:pt x="3521101" y="2168892"/>
                  <a:pt x="3521101" y="2282865"/>
                  <a:pt x="3450805" y="2353160"/>
                </a:cubicBezTo>
                <a:lnTo>
                  <a:pt x="3354370" y="2449596"/>
                </a:lnTo>
                <a:lnTo>
                  <a:pt x="3354370" y="2585892"/>
                </a:lnTo>
                <a:cubicBezTo>
                  <a:pt x="3354369" y="2685305"/>
                  <a:pt x="3273778" y="2765896"/>
                  <a:pt x="3174366" y="2765896"/>
                </a:cubicBezTo>
                <a:lnTo>
                  <a:pt x="3038070" y="2765896"/>
                </a:lnTo>
                <a:lnTo>
                  <a:pt x="2941694" y="2862272"/>
                </a:lnTo>
                <a:cubicBezTo>
                  <a:pt x="2871399" y="2932567"/>
                  <a:pt x="2757426" y="2932567"/>
                  <a:pt x="2687130" y="2862272"/>
                </a:cubicBezTo>
                <a:lnTo>
                  <a:pt x="2590754" y="2765896"/>
                </a:lnTo>
                <a:lnTo>
                  <a:pt x="2454373" y="2765896"/>
                </a:lnTo>
                <a:cubicBezTo>
                  <a:pt x="2354961" y="2765896"/>
                  <a:pt x="2274370" y="2685305"/>
                  <a:pt x="2274369" y="2585892"/>
                </a:cubicBezTo>
                <a:lnTo>
                  <a:pt x="2274369" y="2449511"/>
                </a:lnTo>
                <a:lnTo>
                  <a:pt x="2177934" y="2353075"/>
                </a:lnTo>
                <a:cubicBezTo>
                  <a:pt x="2107638" y="2282780"/>
                  <a:pt x="2107638" y="2168807"/>
                  <a:pt x="2177934" y="2098511"/>
                </a:cubicBezTo>
                <a:lnTo>
                  <a:pt x="2274370" y="2002075"/>
                </a:lnTo>
                <a:lnTo>
                  <a:pt x="2274369" y="1865780"/>
                </a:lnTo>
                <a:cubicBezTo>
                  <a:pt x="2274370" y="1766367"/>
                  <a:pt x="2354961" y="1685776"/>
                  <a:pt x="2454374" y="1685775"/>
                </a:cubicBezTo>
                <a:lnTo>
                  <a:pt x="2590669" y="1685776"/>
                </a:lnTo>
                <a:lnTo>
                  <a:pt x="2687045" y="1589400"/>
                </a:lnTo>
                <a:cubicBezTo>
                  <a:pt x="2722193" y="1554252"/>
                  <a:pt x="2768261" y="1536678"/>
                  <a:pt x="2814327" y="1536678"/>
                </a:cubicBezTo>
                <a:close/>
                <a:moveTo>
                  <a:pt x="669337" y="1341911"/>
                </a:moveTo>
                <a:lnTo>
                  <a:pt x="3189337" y="1341911"/>
                </a:lnTo>
                <a:lnTo>
                  <a:pt x="3189337" y="1521911"/>
                </a:lnTo>
                <a:lnTo>
                  <a:pt x="669337" y="1521911"/>
                </a:lnTo>
                <a:close/>
                <a:moveTo>
                  <a:pt x="669337" y="1009511"/>
                </a:moveTo>
                <a:lnTo>
                  <a:pt x="3189337" y="1009511"/>
                </a:lnTo>
                <a:lnTo>
                  <a:pt x="3189337" y="1189511"/>
                </a:lnTo>
                <a:lnTo>
                  <a:pt x="669337" y="1189511"/>
                </a:lnTo>
                <a:close/>
                <a:moveTo>
                  <a:pt x="669337" y="677111"/>
                </a:moveTo>
                <a:lnTo>
                  <a:pt x="2109337" y="677111"/>
                </a:lnTo>
                <a:lnTo>
                  <a:pt x="2109337" y="857111"/>
                </a:lnTo>
                <a:lnTo>
                  <a:pt x="669337" y="857111"/>
                </a:lnTo>
                <a:close/>
                <a:moveTo>
                  <a:pt x="0" y="0"/>
                </a:moveTo>
                <a:lnTo>
                  <a:pt x="3960440" y="0"/>
                </a:lnTo>
                <a:lnTo>
                  <a:pt x="3960440" y="3096344"/>
                </a:lnTo>
                <a:lnTo>
                  <a:pt x="3344410" y="3096344"/>
                </a:lnTo>
                <a:lnTo>
                  <a:pt x="3344410" y="2779031"/>
                </a:lnTo>
                <a:cubicBezTo>
                  <a:pt x="3354240" y="2766166"/>
                  <a:pt x="3362022" y="2751735"/>
                  <a:pt x="3367569" y="2736172"/>
                </a:cubicBezTo>
                <a:lnTo>
                  <a:pt x="3600220" y="2736172"/>
                </a:lnTo>
                <a:lnTo>
                  <a:pt x="3600220" y="360172"/>
                </a:lnTo>
                <a:lnTo>
                  <a:pt x="360220" y="360172"/>
                </a:lnTo>
                <a:lnTo>
                  <a:pt x="360220" y="2736172"/>
                </a:lnTo>
                <a:lnTo>
                  <a:pt x="2227785" y="2736172"/>
                </a:lnTo>
                <a:cubicBezTo>
                  <a:pt x="2248644" y="2792911"/>
                  <a:pt x="2296020" y="2836452"/>
                  <a:pt x="2354889" y="2852679"/>
                </a:cubicBezTo>
                <a:lnTo>
                  <a:pt x="2354889" y="3096344"/>
                </a:lnTo>
                <a:lnTo>
                  <a:pt x="0" y="30963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Trapezoid 10">
            <a:extLst>
              <a:ext uri="{FF2B5EF4-FFF2-40B4-BE49-F238E27FC236}">
                <a16:creationId xmlns:a16="http://schemas.microsoft.com/office/drawing/2014/main" id="{0AA3DCB6-5C20-4CD0-BA16-23DF88070C5F}"/>
              </a:ext>
            </a:extLst>
          </p:cNvPr>
          <p:cNvSpPr/>
          <p:nvPr/>
        </p:nvSpPr>
        <p:spPr>
          <a:xfrm>
            <a:off x="9168279" y="3308729"/>
            <a:ext cx="216347" cy="216094"/>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Frame 1">
            <a:extLst>
              <a:ext uri="{FF2B5EF4-FFF2-40B4-BE49-F238E27FC236}">
                <a16:creationId xmlns:a16="http://schemas.microsoft.com/office/drawing/2014/main" id="{BC6DDD66-2231-47C8-B14B-692211A924AC}"/>
              </a:ext>
            </a:extLst>
          </p:cNvPr>
          <p:cNvSpPr/>
          <p:nvPr/>
        </p:nvSpPr>
        <p:spPr>
          <a:xfrm>
            <a:off x="8400880" y="3364636"/>
            <a:ext cx="179191" cy="251466"/>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4" name="Rounded Rectangle 13">
            <a:extLst>
              <a:ext uri="{FF2B5EF4-FFF2-40B4-BE49-F238E27FC236}">
                <a16:creationId xmlns:a16="http://schemas.microsoft.com/office/drawing/2014/main" id="{6550A958-9DC4-4B74-BE57-B29C7B3A8AA2}"/>
              </a:ext>
            </a:extLst>
          </p:cNvPr>
          <p:cNvSpPr/>
          <p:nvPr/>
        </p:nvSpPr>
        <p:spPr>
          <a:xfrm>
            <a:off x="7363042" y="3010877"/>
            <a:ext cx="215134" cy="218108"/>
          </a:xfrm>
          <a:custGeom>
            <a:avLst/>
            <a:gdLst/>
            <a:ahLst/>
            <a:cxnLst/>
            <a:rect l="l" t="t" r="r" b="b"/>
            <a:pathLst>
              <a:path w="3888432" h="3942206">
                <a:moveTo>
                  <a:pt x="1453000" y="1601409"/>
                </a:moveTo>
                <a:cubicBezTo>
                  <a:pt x="1680098" y="1620345"/>
                  <a:pt x="1856954" y="1803084"/>
                  <a:pt x="1869413" y="2027696"/>
                </a:cubicBezTo>
                <a:lnTo>
                  <a:pt x="1872208" y="2027696"/>
                </a:lnTo>
                <a:lnTo>
                  <a:pt x="1870771" y="2041950"/>
                </a:lnTo>
                <a:cubicBezTo>
                  <a:pt x="1872125" y="2046931"/>
                  <a:pt x="1872208" y="2051970"/>
                  <a:pt x="1872208" y="2057028"/>
                </a:cubicBezTo>
                <a:lnTo>
                  <a:pt x="1869251" y="2057028"/>
                </a:lnTo>
                <a:cubicBezTo>
                  <a:pt x="1864239" y="2147995"/>
                  <a:pt x="1832360" y="2231721"/>
                  <a:pt x="1781132" y="2300327"/>
                </a:cubicBezTo>
                <a:cubicBezTo>
                  <a:pt x="1950316" y="2429200"/>
                  <a:pt x="2035534" y="2648956"/>
                  <a:pt x="1981509" y="2865351"/>
                </a:cubicBezTo>
                <a:lnTo>
                  <a:pt x="1982520" y="2865600"/>
                </a:lnTo>
                <a:lnTo>
                  <a:pt x="1980566" y="2871182"/>
                </a:lnTo>
                <a:cubicBezTo>
                  <a:pt x="1980626" y="2873091"/>
                  <a:pt x="1980159" y="2874868"/>
                  <a:pt x="1979683" y="2876643"/>
                </a:cubicBezTo>
                <a:lnTo>
                  <a:pt x="1978743" y="2876391"/>
                </a:lnTo>
                <a:cubicBezTo>
                  <a:pt x="1906261" y="3151032"/>
                  <a:pt x="1635868" y="3325676"/>
                  <a:pt x="1354542" y="3278315"/>
                </a:cubicBezTo>
                <a:cubicBezTo>
                  <a:pt x="1069459" y="3230321"/>
                  <a:pt x="869630" y="2970597"/>
                  <a:pt x="896310" y="2682736"/>
                </a:cubicBezTo>
                <a:lnTo>
                  <a:pt x="1167265" y="2707851"/>
                </a:lnTo>
                <a:cubicBezTo>
                  <a:pt x="1153731" y="2853876"/>
                  <a:pt x="1255101" y="2985630"/>
                  <a:pt x="1399718" y="3009977"/>
                </a:cubicBezTo>
                <a:cubicBezTo>
                  <a:pt x="1542430" y="3034002"/>
                  <a:pt x="1679594" y="2945407"/>
                  <a:pt x="1716364" y="2806087"/>
                </a:cubicBezTo>
                <a:lnTo>
                  <a:pt x="1712955" y="2805174"/>
                </a:lnTo>
                <a:cubicBezTo>
                  <a:pt x="1747358" y="2676781"/>
                  <a:pt x="1683513" y="2544996"/>
                  <a:pt x="1566965" y="2489087"/>
                </a:cubicBezTo>
                <a:lnTo>
                  <a:pt x="1264746" y="2489087"/>
                </a:lnTo>
                <a:lnTo>
                  <a:pt x="1264746" y="2260487"/>
                </a:lnTo>
                <a:lnTo>
                  <a:pt x="1415008" y="2260487"/>
                </a:lnTo>
                <a:lnTo>
                  <a:pt x="1415008" y="2256296"/>
                </a:lnTo>
                <a:cubicBezTo>
                  <a:pt x="1536452" y="2256296"/>
                  <a:pt x="1635778" y="2161595"/>
                  <a:pt x="1642171" y="2041950"/>
                </a:cubicBezTo>
                <a:cubicBezTo>
                  <a:pt x="1635763" y="1929831"/>
                  <a:pt x="1547414" y="1838675"/>
                  <a:pt x="1434004" y="1829219"/>
                </a:cubicBezTo>
                <a:cubicBezTo>
                  <a:pt x="1315527" y="1819340"/>
                  <a:pt x="1209255" y="1901922"/>
                  <a:pt x="1189565" y="2019168"/>
                </a:cubicBezTo>
                <a:lnTo>
                  <a:pt x="964122" y="1981307"/>
                </a:lnTo>
                <a:cubicBezTo>
                  <a:pt x="1003502" y="1746815"/>
                  <a:pt x="1216047" y="1581651"/>
                  <a:pt x="1453000" y="1601409"/>
                </a:cubicBezTo>
                <a:close/>
                <a:moveTo>
                  <a:pt x="2506326" y="1599809"/>
                </a:moveTo>
                <a:lnTo>
                  <a:pt x="2808312" y="1599809"/>
                </a:lnTo>
                <a:lnTo>
                  <a:pt x="2808312" y="3286048"/>
                </a:lnTo>
                <a:lnTo>
                  <a:pt x="2506326" y="3286048"/>
                </a:lnTo>
                <a:lnTo>
                  <a:pt x="2506326" y="2027562"/>
                </a:lnTo>
                <a:cubicBezTo>
                  <a:pt x="2437265" y="2054915"/>
                  <a:pt x="2361553" y="2063151"/>
                  <a:pt x="2286403" y="2052407"/>
                </a:cubicBezTo>
                <a:lnTo>
                  <a:pt x="2327809" y="1762799"/>
                </a:lnTo>
                <a:cubicBezTo>
                  <a:pt x="2374863" y="1769526"/>
                  <a:pt x="2422529" y="1755590"/>
                  <a:pt x="2458548" y="1724574"/>
                </a:cubicBezTo>
                <a:cubicBezTo>
                  <a:pt x="2481217" y="1705053"/>
                  <a:pt x="2497881" y="1679966"/>
                  <a:pt x="2506326" y="1651907"/>
                </a:cubicBezTo>
                <a:close/>
                <a:moveTo>
                  <a:pt x="780856" y="1311430"/>
                </a:moveTo>
                <a:cubicBezTo>
                  <a:pt x="568646" y="1311430"/>
                  <a:pt x="396615" y="1483461"/>
                  <a:pt x="396615" y="1695671"/>
                </a:cubicBezTo>
                <a:lnTo>
                  <a:pt x="396615" y="3232587"/>
                </a:lnTo>
                <a:cubicBezTo>
                  <a:pt x="396615" y="3444797"/>
                  <a:pt x="568646" y="3616828"/>
                  <a:pt x="780856" y="3616828"/>
                </a:cubicBezTo>
                <a:lnTo>
                  <a:pt x="3084614" y="3616828"/>
                </a:lnTo>
                <a:cubicBezTo>
                  <a:pt x="3296824" y="3616828"/>
                  <a:pt x="3468855" y="3444797"/>
                  <a:pt x="3468855" y="3232587"/>
                </a:cubicBezTo>
                <a:lnTo>
                  <a:pt x="3468855" y="1695671"/>
                </a:lnTo>
                <a:cubicBezTo>
                  <a:pt x="3468855" y="1483461"/>
                  <a:pt x="3296824" y="1311430"/>
                  <a:pt x="3084614" y="1311430"/>
                </a:cubicBezTo>
                <a:close/>
                <a:moveTo>
                  <a:pt x="1409449" y="666804"/>
                </a:moveTo>
                <a:cubicBezTo>
                  <a:pt x="1353794" y="703063"/>
                  <a:pt x="1319153" y="766374"/>
                  <a:pt x="1319153" y="837776"/>
                </a:cubicBezTo>
                <a:cubicBezTo>
                  <a:pt x="1319153" y="957083"/>
                  <a:pt x="1415870" y="1053800"/>
                  <a:pt x="1535177" y="1053800"/>
                </a:cubicBezTo>
                <a:cubicBezTo>
                  <a:pt x="1654484" y="1053800"/>
                  <a:pt x="1751201" y="957083"/>
                  <a:pt x="1751201" y="837776"/>
                </a:cubicBezTo>
                <a:cubicBezTo>
                  <a:pt x="1751201" y="766374"/>
                  <a:pt x="1716560" y="703063"/>
                  <a:pt x="1660905" y="666804"/>
                </a:cubicBezTo>
                <a:lnTo>
                  <a:pt x="1660905" y="785396"/>
                </a:lnTo>
                <a:cubicBezTo>
                  <a:pt x="1660905" y="854094"/>
                  <a:pt x="1605215" y="909784"/>
                  <a:pt x="1536517" y="909784"/>
                </a:cubicBezTo>
                <a:lnTo>
                  <a:pt x="1533837" y="909784"/>
                </a:lnTo>
                <a:cubicBezTo>
                  <a:pt x="1465139" y="909784"/>
                  <a:pt x="1409449" y="854094"/>
                  <a:pt x="1409449" y="785396"/>
                </a:cubicBezTo>
                <a:close/>
                <a:moveTo>
                  <a:pt x="2472344" y="664338"/>
                </a:moveTo>
                <a:lnTo>
                  <a:pt x="2472344" y="785396"/>
                </a:lnTo>
                <a:cubicBezTo>
                  <a:pt x="2472344" y="854094"/>
                  <a:pt x="2416654" y="909784"/>
                  <a:pt x="2347956" y="909784"/>
                </a:cubicBezTo>
                <a:lnTo>
                  <a:pt x="2345276" y="909784"/>
                </a:lnTo>
                <a:cubicBezTo>
                  <a:pt x="2276578" y="909784"/>
                  <a:pt x="2220888" y="854094"/>
                  <a:pt x="2220888" y="785396"/>
                </a:cubicBezTo>
                <a:lnTo>
                  <a:pt x="2220888" y="669270"/>
                </a:lnTo>
                <a:cubicBezTo>
                  <a:pt x="2167348" y="705921"/>
                  <a:pt x="2134250" y="767983"/>
                  <a:pt x="2134250" y="837776"/>
                </a:cubicBezTo>
                <a:cubicBezTo>
                  <a:pt x="2134250" y="957083"/>
                  <a:pt x="2230967" y="1053800"/>
                  <a:pt x="2350274" y="1053800"/>
                </a:cubicBezTo>
                <a:cubicBezTo>
                  <a:pt x="2469581" y="1053800"/>
                  <a:pt x="2566298" y="957083"/>
                  <a:pt x="2566298" y="837776"/>
                </a:cubicBezTo>
                <a:cubicBezTo>
                  <a:pt x="2566298" y="764763"/>
                  <a:pt x="2530076" y="700210"/>
                  <a:pt x="2472344" y="664338"/>
                </a:cubicBezTo>
                <a:close/>
                <a:moveTo>
                  <a:pt x="598010" y="664338"/>
                </a:moveTo>
                <a:cubicBezTo>
                  <a:pt x="540278" y="700210"/>
                  <a:pt x="504056" y="764763"/>
                  <a:pt x="504056" y="837776"/>
                </a:cubicBezTo>
                <a:cubicBezTo>
                  <a:pt x="504056" y="957083"/>
                  <a:pt x="600773" y="1053800"/>
                  <a:pt x="720080" y="1053800"/>
                </a:cubicBezTo>
                <a:cubicBezTo>
                  <a:pt x="839387" y="1053800"/>
                  <a:pt x="936104" y="957083"/>
                  <a:pt x="936104" y="837776"/>
                </a:cubicBezTo>
                <a:cubicBezTo>
                  <a:pt x="936104" y="767983"/>
                  <a:pt x="903007" y="705921"/>
                  <a:pt x="849466" y="669270"/>
                </a:cubicBezTo>
                <a:lnTo>
                  <a:pt x="849466" y="785396"/>
                </a:lnTo>
                <a:cubicBezTo>
                  <a:pt x="849466" y="854094"/>
                  <a:pt x="793776" y="909784"/>
                  <a:pt x="725078" y="909784"/>
                </a:cubicBezTo>
                <a:lnTo>
                  <a:pt x="722398" y="909784"/>
                </a:lnTo>
                <a:cubicBezTo>
                  <a:pt x="653700" y="909784"/>
                  <a:pt x="598010" y="854094"/>
                  <a:pt x="598010" y="785396"/>
                </a:cubicBezTo>
                <a:close/>
                <a:moveTo>
                  <a:pt x="3283783" y="661871"/>
                </a:moveTo>
                <a:lnTo>
                  <a:pt x="3283783" y="785396"/>
                </a:lnTo>
                <a:cubicBezTo>
                  <a:pt x="3283783" y="854094"/>
                  <a:pt x="3228093" y="909784"/>
                  <a:pt x="3159395" y="909784"/>
                </a:cubicBezTo>
                <a:lnTo>
                  <a:pt x="3156715" y="909784"/>
                </a:lnTo>
                <a:cubicBezTo>
                  <a:pt x="3088017" y="909784"/>
                  <a:pt x="3032327" y="854094"/>
                  <a:pt x="3032327" y="785396"/>
                </a:cubicBezTo>
                <a:lnTo>
                  <a:pt x="3032327" y="671736"/>
                </a:lnTo>
                <a:cubicBezTo>
                  <a:pt x="2980939" y="708781"/>
                  <a:pt x="2949347" y="769589"/>
                  <a:pt x="2949347" y="837776"/>
                </a:cubicBezTo>
                <a:cubicBezTo>
                  <a:pt x="2949347" y="957083"/>
                  <a:pt x="3046064" y="1053800"/>
                  <a:pt x="3165371" y="1053800"/>
                </a:cubicBezTo>
                <a:cubicBezTo>
                  <a:pt x="3284678" y="1053800"/>
                  <a:pt x="3381395" y="957083"/>
                  <a:pt x="3381395" y="837776"/>
                </a:cubicBezTo>
                <a:cubicBezTo>
                  <a:pt x="3381395" y="763152"/>
                  <a:pt x="3343557" y="697365"/>
                  <a:pt x="3283783" y="661871"/>
                </a:cubicBezTo>
                <a:close/>
                <a:moveTo>
                  <a:pt x="722398" y="0"/>
                </a:moveTo>
                <a:lnTo>
                  <a:pt x="725078" y="0"/>
                </a:lnTo>
                <a:cubicBezTo>
                  <a:pt x="793776" y="0"/>
                  <a:pt x="849466" y="55690"/>
                  <a:pt x="849466" y="124388"/>
                </a:cubicBezTo>
                <a:lnTo>
                  <a:pt x="849466" y="405728"/>
                </a:lnTo>
                <a:lnTo>
                  <a:pt x="1409449" y="405728"/>
                </a:lnTo>
                <a:lnTo>
                  <a:pt x="1409449" y="124388"/>
                </a:lnTo>
                <a:cubicBezTo>
                  <a:pt x="1409449" y="55690"/>
                  <a:pt x="1465139" y="0"/>
                  <a:pt x="1533837" y="0"/>
                </a:cubicBezTo>
                <a:lnTo>
                  <a:pt x="1536517" y="0"/>
                </a:lnTo>
                <a:cubicBezTo>
                  <a:pt x="1605215" y="0"/>
                  <a:pt x="1660905" y="55690"/>
                  <a:pt x="1660905" y="124388"/>
                </a:cubicBezTo>
                <a:lnTo>
                  <a:pt x="1660905" y="405728"/>
                </a:lnTo>
                <a:lnTo>
                  <a:pt x="2220888" y="405728"/>
                </a:lnTo>
                <a:lnTo>
                  <a:pt x="2220888" y="124388"/>
                </a:lnTo>
                <a:cubicBezTo>
                  <a:pt x="2220888" y="55690"/>
                  <a:pt x="2276578" y="0"/>
                  <a:pt x="2345276" y="0"/>
                </a:cubicBezTo>
                <a:lnTo>
                  <a:pt x="2347956" y="0"/>
                </a:lnTo>
                <a:cubicBezTo>
                  <a:pt x="2416654" y="0"/>
                  <a:pt x="2472344" y="55690"/>
                  <a:pt x="2472344" y="124388"/>
                </a:cubicBezTo>
                <a:lnTo>
                  <a:pt x="2472344" y="405728"/>
                </a:lnTo>
                <a:lnTo>
                  <a:pt x="3032327" y="405728"/>
                </a:lnTo>
                <a:lnTo>
                  <a:pt x="3032327" y="124388"/>
                </a:lnTo>
                <a:cubicBezTo>
                  <a:pt x="3032327" y="55690"/>
                  <a:pt x="3088017" y="0"/>
                  <a:pt x="3156715" y="0"/>
                </a:cubicBezTo>
                <a:lnTo>
                  <a:pt x="3159395" y="0"/>
                </a:lnTo>
                <a:cubicBezTo>
                  <a:pt x="3228093" y="0"/>
                  <a:pt x="3283783" y="55690"/>
                  <a:pt x="3283783" y="124388"/>
                </a:cubicBezTo>
                <a:lnTo>
                  <a:pt x="3283783" y="406407"/>
                </a:lnTo>
                <a:cubicBezTo>
                  <a:pt x="3618342" y="409380"/>
                  <a:pt x="3888432" y="681706"/>
                  <a:pt x="3888432" y="1017114"/>
                </a:cubicBezTo>
                <a:lnTo>
                  <a:pt x="3888432" y="3330820"/>
                </a:lnTo>
                <a:cubicBezTo>
                  <a:pt x="3888432" y="3668479"/>
                  <a:pt x="3614705" y="3942206"/>
                  <a:pt x="3277046" y="3942206"/>
                </a:cubicBezTo>
                <a:lnTo>
                  <a:pt x="611386" y="3942206"/>
                </a:lnTo>
                <a:cubicBezTo>
                  <a:pt x="273727" y="3942206"/>
                  <a:pt x="0" y="3668479"/>
                  <a:pt x="0" y="3330820"/>
                </a:cubicBezTo>
                <a:lnTo>
                  <a:pt x="0" y="1017114"/>
                </a:lnTo>
                <a:cubicBezTo>
                  <a:pt x="0" y="683934"/>
                  <a:pt x="266514" y="413001"/>
                  <a:pt x="598010" y="407076"/>
                </a:cubicBezTo>
                <a:lnTo>
                  <a:pt x="598010" y="124388"/>
                </a:lnTo>
                <a:cubicBezTo>
                  <a:pt x="598010" y="55690"/>
                  <a:pt x="653700" y="0"/>
                  <a:pt x="722398"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Rounded Rectangle 1">
            <a:extLst>
              <a:ext uri="{FF2B5EF4-FFF2-40B4-BE49-F238E27FC236}">
                <a16:creationId xmlns:a16="http://schemas.microsoft.com/office/drawing/2014/main" id="{F0DEFBA3-B7B4-4970-892F-347DB899B861}"/>
              </a:ext>
            </a:extLst>
          </p:cNvPr>
          <p:cNvSpPr>
            <a:spLocks noChangeAspect="1"/>
          </p:cNvSpPr>
          <p:nvPr/>
        </p:nvSpPr>
        <p:spPr>
          <a:xfrm>
            <a:off x="7371439" y="3659853"/>
            <a:ext cx="215851" cy="215422"/>
          </a:xfrm>
          <a:custGeom>
            <a:avLst/>
            <a:gdLst/>
            <a:ahLst/>
            <a:cxnLst/>
            <a:rect l="l" t="t" r="r" b="b"/>
            <a:pathLst>
              <a:path w="3946887" h="3939047">
                <a:moveTo>
                  <a:pt x="765977" y="3064022"/>
                </a:moveTo>
                <a:cubicBezTo>
                  <a:pt x="958863" y="3071779"/>
                  <a:pt x="1109901" y="3151746"/>
                  <a:pt x="1109901" y="3249107"/>
                </a:cubicBezTo>
                <a:cubicBezTo>
                  <a:pt x="1109901" y="3346468"/>
                  <a:pt x="958863" y="3426435"/>
                  <a:pt x="765977" y="3434193"/>
                </a:cubicBezTo>
                <a:close/>
                <a:moveTo>
                  <a:pt x="765977" y="2547318"/>
                </a:moveTo>
                <a:cubicBezTo>
                  <a:pt x="948057" y="2560455"/>
                  <a:pt x="1083688" y="2624394"/>
                  <a:pt x="1083688" y="2700781"/>
                </a:cubicBezTo>
                <a:cubicBezTo>
                  <a:pt x="1083688" y="2773409"/>
                  <a:pt x="961075" y="2834785"/>
                  <a:pt x="792450" y="2852143"/>
                </a:cubicBezTo>
                <a:lnTo>
                  <a:pt x="765977" y="2849480"/>
                </a:lnTo>
                <a:close/>
                <a:moveTo>
                  <a:pt x="587140" y="2354975"/>
                </a:moveTo>
                <a:cubicBezTo>
                  <a:pt x="567386" y="2354975"/>
                  <a:pt x="551372" y="2370989"/>
                  <a:pt x="551372" y="2390743"/>
                </a:cubicBezTo>
                <a:lnTo>
                  <a:pt x="551372" y="3615351"/>
                </a:lnTo>
                <a:cubicBezTo>
                  <a:pt x="551372" y="3635105"/>
                  <a:pt x="567386" y="3651119"/>
                  <a:pt x="587140" y="3651119"/>
                </a:cubicBezTo>
                <a:lnTo>
                  <a:pt x="730209" y="3651119"/>
                </a:lnTo>
                <a:cubicBezTo>
                  <a:pt x="730484" y="3651119"/>
                  <a:pt x="730758" y="3651116"/>
                  <a:pt x="731024" y="3650782"/>
                </a:cubicBezTo>
                <a:lnTo>
                  <a:pt x="731024" y="3651119"/>
                </a:lnTo>
                <a:cubicBezTo>
                  <a:pt x="1059118" y="3651119"/>
                  <a:pt x="1325090" y="3471132"/>
                  <a:pt x="1325090" y="3249107"/>
                </a:cubicBezTo>
                <a:cubicBezTo>
                  <a:pt x="1325090" y="3123031"/>
                  <a:pt x="1239327" y="3010509"/>
                  <a:pt x="1104336" y="2938568"/>
                </a:cubicBezTo>
                <a:cubicBezTo>
                  <a:pt x="1206410" y="2877282"/>
                  <a:pt x="1268790" y="2793272"/>
                  <a:pt x="1268790" y="2700781"/>
                </a:cubicBezTo>
                <a:cubicBezTo>
                  <a:pt x="1268790" y="2522535"/>
                  <a:pt x="1037112" y="2375788"/>
                  <a:pt x="739368" y="2358769"/>
                </a:cubicBezTo>
                <a:lnTo>
                  <a:pt x="730209" y="2354975"/>
                </a:lnTo>
                <a:close/>
                <a:moveTo>
                  <a:pt x="3054709" y="2342142"/>
                </a:moveTo>
                <a:cubicBezTo>
                  <a:pt x="2996915" y="2341915"/>
                  <a:pt x="2938323" y="2354512"/>
                  <a:pt x="2881391" y="2381065"/>
                </a:cubicBezTo>
                <a:cubicBezTo>
                  <a:pt x="2695596" y="2467721"/>
                  <a:pt x="2566335" y="2685988"/>
                  <a:pt x="2550788" y="2939311"/>
                </a:cubicBezTo>
                <a:cubicBezTo>
                  <a:pt x="2536401" y="3173738"/>
                  <a:pt x="2621911" y="3399792"/>
                  <a:pt x="2774223" y="3529981"/>
                </a:cubicBezTo>
                <a:cubicBezTo>
                  <a:pt x="2983215" y="3708617"/>
                  <a:pt x="3262581" y="3662373"/>
                  <a:pt x="3429565" y="3421501"/>
                </a:cubicBezTo>
                <a:lnTo>
                  <a:pt x="3299977" y="3272997"/>
                </a:lnTo>
                <a:cubicBezTo>
                  <a:pt x="3194437" y="3469070"/>
                  <a:pt x="3000760" y="3505824"/>
                  <a:pt x="2864358" y="3355666"/>
                </a:cubicBezTo>
                <a:cubicBezTo>
                  <a:pt x="2779650" y="3262415"/>
                  <a:pt x="2732995" y="3113000"/>
                  <a:pt x="2740355" y="2958543"/>
                </a:cubicBezTo>
                <a:cubicBezTo>
                  <a:pt x="2748625" y="2784989"/>
                  <a:pt x="2823614" y="2633282"/>
                  <a:pt x="2933868" y="2567053"/>
                </a:cubicBezTo>
                <a:cubicBezTo>
                  <a:pt x="3083885" y="2476938"/>
                  <a:pt x="3256243" y="2568598"/>
                  <a:pt x="3331338" y="2778426"/>
                </a:cubicBezTo>
                <a:lnTo>
                  <a:pt x="3486911" y="2659887"/>
                </a:lnTo>
                <a:cubicBezTo>
                  <a:pt x="3394283" y="2458928"/>
                  <a:pt x="3228089" y="2342825"/>
                  <a:pt x="3054709" y="2342142"/>
                </a:cubicBezTo>
                <a:close/>
                <a:moveTo>
                  <a:pt x="2386893" y="2067047"/>
                </a:moveTo>
                <a:lnTo>
                  <a:pt x="3634881" y="2067047"/>
                </a:lnTo>
                <a:cubicBezTo>
                  <a:pt x="3807197" y="2067047"/>
                  <a:pt x="3946887" y="2206737"/>
                  <a:pt x="3946887" y="2379053"/>
                </a:cubicBezTo>
                <a:lnTo>
                  <a:pt x="3946887" y="3627041"/>
                </a:lnTo>
                <a:cubicBezTo>
                  <a:pt x="3946887" y="3799357"/>
                  <a:pt x="3807197" y="3939047"/>
                  <a:pt x="3634881" y="3939047"/>
                </a:cubicBezTo>
                <a:lnTo>
                  <a:pt x="2386893" y="3939047"/>
                </a:lnTo>
                <a:cubicBezTo>
                  <a:pt x="2214577" y="3939047"/>
                  <a:pt x="2074887" y="3799357"/>
                  <a:pt x="2074887" y="3627041"/>
                </a:cubicBezTo>
                <a:lnTo>
                  <a:pt x="2074887" y="2379053"/>
                </a:lnTo>
                <a:cubicBezTo>
                  <a:pt x="2074887" y="2206737"/>
                  <a:pt x="2214577" y="2067047"/>
                  <a:pt x="2386893" y="2067047"/>
                </a:cubicBezTo>
                <a:close/>
                <a:moveTo>
                  <a:pt x="312006" y="2067047"/>
                </a:moveTo>
                <a:lnTo>
                  <a:pt x="1559994" y="2067047"/>
                </a:lnTo>
                <a:cubicBezTo>
                  <a:pt x="1732310" y="2067047"/>
                  <a:pt x="1872000" y="2206737"/>
                  <a:pt x="1872000" y="2379053"/>
                </a:cubicBezTo>
                <a:lnTo>
                  <a:pt x="1872000" y="3627041"/>
                </a:lnTo>
                <a:cubicBezTo>
                  <a:pt x="1872000" y="3799357"/>
                  <a:pt x="1732310" y="3939047"/>
                  <a:pt x="1559994" y="3939047"/>
                </a:cubicBezTo>
                <a:lnTo>
                  <a:pt x="312006" y="3939047"/>
                </a:lnTo>
                <a:cubicBezTo>
                  <a:pt x="139690" y="3939047"/>
                  <a:pt x="0" y="3799357"/>
                  <a:pt x="0" y="3627041"/>
                </a:cubicBezTo>
                <a:lnTo>
                  <a:pt x="0" y="2379053"/>
                </a:lnTo>
                <a:cubicBezTo>
                  <a:pt x="0" y="2206737"/>
                  <a:pt x="139690" y="2067047"/>
                  <a:pt x="312006" y="2067047"/>
                </a:cubicBezTo>
                <a:close/>
                <a:moveTo>
                  <a:pt x="1969011" y="695819"/>
                </a:moveTo>
                <a:lnTo>
                  <a:pt x="2066437" y="949620"/>
                </a:lnTo>
                <a:lnTo>
                  <a:pt x="1885833" y="949621"/>
                </a:lnTo>
                <a:close/>
                <a:moveTo>
                  <a:pt x="1966820" y="271442"/>
                </a:moveTo>
                <a:cubicBezTo>
                  <a:pt x="1952800" y="270971"/>
                  <a:pt x="1938455" y="273240"/>
                  <a:pt x="1924533" y="278585"/>
                </a:cubicBezTo>
                <a:cubicBezTo>
                  <a:pt x="1893526" y="290487"/>
                  <a:pt x="1871161" y="315130"/>
                  <a:pt x="1862446" y="344708"/>
                </a:cubicBezTo>
                <a:lnTo>
                  <a:pt x="1849015" y="368389"/>
                </a:lnTo>
                <a:lnTo>
                  <a:pt x="1511911" y="1396996"/>
                </a:lnTo>
                <a:cubicBezTo>
                  <a:pt x="1493532" y="1453075"/>
                  <a:pt x="1524094" y="1513434"/>
                  <a:pt x="1580173" y="1531813"/>
                </a:cubicBezTo>
                <a:lnTo>
                  <a:pt x="1582352" y="1532527"/>
                </a:lnTo>
                <a:cubicBezTo>
                  <a:pt x="1638431" y="1550906"/>
                  <a:pt x="1698790" y="1520344"/>
                  <a:pt x="1717169" y="1464265"/>
                </a:cubicBezTo>
                <a:lnTo>
                  <a:pt x="1815044" y="1165621"/>
                </a:lnTo>
                <a:lnTo>
                  <a:pt x="2145535" y="1165621"/>
                </a:lnTo>
                <a:lnTo>
                  <a:pt x="2149077" y="1164905"/>
                </a:lnTo>
                <a:lnTo>
                  <a:pt x="2249448" y="1426381"/>
                </a:lnTo>
                <a:cubicBezTo>
                  <a:pt x="2270823" y="1482067"/>
                  <a:pt x="2333293" y="1509880"/>
                  <a:pt x="2388978" y="1488505"/>
                </a:cubicBezTo>
                <a:cubicBezTo>
                  <a:pt x="2444663" y="1467129"/>
                  <a:pt x="2472476" y="1404659"/>
                  <a:pt x="2451101" y="1348974"/>
                </a:cubicBezTo>
                <a:lnTo>
                  <a:pt x="2064063" y="340707"/>
                </a:lnTo>
                <a:cubicBezTo>
                  <a:pt x="2048031" y="298943"/>
                  <a:pt x="2008885" y="272857"/>
                  <a:pt x="1966820" y="271442"/>
                </a:cubicBezTo>
                <a:close/>
                <a:moveTo>
                  <a:pt x="1356594" y="0"/>
                </a:moveTo>
                <a:lnTo>
                  <a:pt x="2604582" y="0"/>
                </a:lnTo>
                <a:cubicBezTo>
                  <a:pt x="2776898" y="0"/>
                  <a:pt x="2916588" y="139690"/>
                  <a:pt x="2916588" y="312006"/>
                </a:cubicBezTo>
                <a:lnTo>
                  <a:pt x="2916588" y="1559994"/>
                </a:lnTo>
                <a:cubicBezTo>
                  <a:pt x="2916588" y="1732310"/>
                  <a:pt x="2776898" y="1872000"/>
                  <a:pt x="2604582" y="1872000"/>
                </a:cubicBezTo>
                <a:lnTo>
                  <a:pt x="1356594" y="1872000"/>
                </a:lnTo>
                <a:cubicBezTo>
                  <a:pt x="1184278" y="1872000"/>
                  <a:pt x="1044588" y="1732310"/>
                  <a:pt x="1044588" y="1559994"/>
                </a:cubicBezTo>
                <a:lnTo>
                  <a:pt x="1044588" y="312006"/>
                </a:lnTo>
                <a:cubicBezTo>
                  <a:pt x="1044588" y="139690"/>
                  <a:pt x="1184278" y="0"/>
                  <a:pt x="13565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55" name="Group 54">
            <a:extLst>
              <a:ext uri="{FF2B5EF4-FFF2-40B4-BE49-F238E27FC236}">
                <a16:creationId xmlns:a16="http://schemas.microsoft.com/office/drawing/2014/main" id="{93A4BCAA-DD46-4825-9849-36E315FEF3A7}"/>
              </a:ext>
            </a:extLst>
          </p:cNvPr>
          <p:cNvGrpSpPr/>
          <p:nvPr/>
        </p:nvGrpSpPr>
        <p:grpSpPr>
          <a:xfrm>
            <a:off x="7212900" y="1714656"/>
            <a:ext cx="1595065" cy="895194"/>
            <a:chOff x="3678275" y="2640353"/>
            <a:chExt cx="2036434" cy="1142902"/>
          </a:xfrm>
          <a:effectLst>
            <a:outerShdw blurRad="63500" sx="102000" sy="102000" algn="ctr" rotWithShape="0">
              <a:prstClr val="black">
                <a:alpha val="40000"/>
              </a:prstClr>
            </a:outerShdw>
          </a:effectLst>
        </p:grpSpPr>
        <p:sp>
          <p:nvSpPr>
            <p:cNvPr id="56" name="Rectangle 5">
              <a:extLst>
                <a:ext uri="{FF2B5EF4-FFF2-40B4-BE49-F238E27FC236}">
                  <a16:creationId xmlns:a16="http://schemas.microsoft.com/office/drawing/2014/main" id="{6CEE093D-A65E-461B-8600-5527EF57097A}"/>
                </a:ext>
              </a:extLst>
            </p:cNvPr>
            <p:cNvSpPr/>
            <p:nvPr/>
          </p:nvSpPr>
          <p:spPr>
            <a:xfrm>
              <a:off x="4263073" y="2941228"/>
              <a:ext cx="871793" cy="689370"/>
            </a:xfrm>
            <a:custGeom>
              <a:avLst/>
              <a:gdLst>
                <a:gd name="connsiteX0" fmla="*/ 0 w 648072"/>
                <a:gd name="connsiteY0" fmla="*/ 0 h 432048"/>
                <a:gd name="connsiteX1" fmla="*/ 648072 w 648072"/>
                <a:gd name="connsiteY1" fmla="*/ 0 h 432048"/>
                <a:gd name="connsiteX2" fmla="*/ 648072 w 648072"/>
                <a:gd name="connsiteY2" fmla="*/ 432048 h 432048"/>
                <a:gd name="connsiteX3" fmla="*/ 0 w 648072"/>
                <a:gd name="connsiteY3" fmla="*/ 432048 h 432048"/>
                <a:gd name="connsiteX4" fmla="*/ 0 w 648072"/>
                <a:gd name="connsiteY4" fmla="*/ 0 h 432048"/>
                <a:gd name="connsiteX0" fmla="*/ 0 w 648072"/>
                <a:gd name="connsiteY0" fmla="*/ 0 h 486234"/>
                <a:gd name="connsiteX1" fmla="*/ 648072 w 648072"/>
                <a:gd name="connsiteY1" fmla="*/ 0 h 486234"/>
                <a:gd name="connsiteX2" fmla="*/ 648072 w 648072"/>
                <a:gd name="connsiteY2" fmla="*/ 432048 h 486234"/>
                <a:gd name="connsiteX3" fmla="*/ 0 w 648072"/>
                <a:gd name="connsiteY3" fmla="*/ 432048 h 486234"/>
                <a:gd name="connsiteX4" fmla="*/ 0 w 648072"/>
                <a:gd name="connsiteY4" fmla="*/ 0 h 486234"/>
                <a:gd name="connsiteX0" fmla="*/ 0 w 648072"/>
                <a:gd name="connsiteY0" fmla="*/ 0 h 512462"/>
                <a:gd name="connsiteX1" fmla="*/ 648072 w 648072"/>
                <a:gd name="connsiteY1" fmla="*/ 0 h 512462"/>
                <a:gd name="connsiteX2" fmla="*/ 648072 w 648072"/>
                <a:gd name="connsiteY2" fmla="*/ 432048 h 512462"/>
                <a:gd name="connsiteX3" fmla="*/ 0 w 648072"/>
                <a:gd name="connsiteY3" fmla="*/ 432048 h 512462"/>
                <a:gd name="connsiteX4" fmla="*/ 0 w 648072"/>
                <a:gd name="connsiteY4" fmla="*/ 0 h 512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72" h="512462">
                  <a:moveTo>
                    <a:pt x="0" y="0"/>
                  </a:moveTo>
                  <a:lnTo>
                    <a:pt x="648072" y="0"/>
                  </a:lnTo>
                  <a:lnTo>
                    <a:pt x="648072" y="432048"/>
                  </a:lnTo>
                  <a:cubicBezTo>
                    <a:pt x="381248" y="553968"/>
                    <a:pt x="195704" y="523488"/>
                    <a:pt x="0" y="432048"/>
                  </a:cubicBez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Rectangle 5">
              <a:extLst>
                <a:ext uri="{FF2B5EF4-FFF2-40B4-BE49-F238E27FC236}">
                  <a16:creationId xmlns:a16="http://schemas.microsoft.com/office/drawing/2014/main" id="{68D52376-3F71-4ED5-BC56-58F0AF4986E5}"/>
                </a:ext>
              </a:extLst>
            </p:cNvPr>
            <p:cNvSpPr/>
            <p:nvPr/>
          </p:nvSpPr>
          <p:spPr>
            <a:xfrm>
              <a:off x="4263073" y="3073801"/>
              <a:ext cx="871793" cy="328016"/>
            </a:xfrm>
            <a:custGeom>
              <a:avLst/>
              <a:gdLst/>
              <a:ahLst/>
              <a:cxnLst/>
              <a:rect l="l" t="t" r="r" b="b"/>
              <a:pathLst>
                <a:path w="648072" h="243840">
                  <a:moveTo>
                    <a:pt x="0" y="0"/>
                  </a:moveTo>
                  <a:lnTo>
                    <a:pt x="648072" y="0"/>
                  </a:lnTo>
                  <a:lnTo>
                    <a:pt x="648072" y="146327"/>
                  </a:lnTo>
                  <a:lnTo>
                    <a:pt x="359596" y="243840"/>
                  </a:lnTo>
                  <a:lnTo>
                    <a:pt x="0" y="128585"/>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8" name="Freeform 54">
              <a:extLst>
                <a:ext uri="{FF2B5EF4-FFF2-40B4-BE49-F238E27FC236}">
                  <a16:creationId xmlns:a16="http://schemas.microsoft.com/office/drawing/2014/main" id="{C279EAEB-014B-49DA-B278-A87670AEB643}"/>
                </a:ext>
              </a:extLst>
            </p:cNvPr>
            <p:cNvSpPr/>
            <p:nvPr/>
          </p:nvSpPr>
          <p:spPr>
            <a:xfrm>
              <a:off x="3678275" y="2640353"/>
              <a:ext cx="2036434" cy="656032"/>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59" name="Straight Connector 58">
              <a:extLst>
                <a:ext uri="{FF2B5EF4-FFF2-40B4-BE49-F238E27FC236}">
                  <a16:creationId xmlns:a16="http://schemas.microsoft.com/office/drawing/2014/main" id="{1304DCBF-FA55-4021-B8D3-DC7CB867990B}"/>
                </a:ext>
              </a:extLst>
            </p:cNvPr>
            <p:cNvCxnSpPr/>
            <p:nvPr/>
          </p:nvCxnSpPr>
          <p:spPr>
            <a:xfrm>
              <a:off x="4730660" y="2900226"/>
              <a:ext cx="532079" cy="206205"/>
            </a:xfrm>
            <a:prstGeom prst="line">
              <a:avLst/>
            </a:prstGeom>
            <a:solidFill>
              <a:schemeClr val="accent1"/>
            </a:solidFill>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FD356ED-D9FB-4088-989D-5CEDDE5B8C7C}"/>
                </a:ext>
              </a:extLst>
            </p:cNvPr>
            <p:cNvCxnSpPr/>
            <p:nvPr/>
          </p:nvCxnSpPr>
          <p:spPr>
            <a:xfrm>
              <a:off x="5262740" y="3106431"/>
              <a:ext cx="0" cy="338993"/>
            </a:xfrm>
            <a:prstGeom prst="line">
              <a:avLst/>
            </a:prstGeom>
            <a:solidFill>
              <a:schemeClr val="accent1"/>
            </a:solidFill>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1" name="Isosceles Triangle 60">
              <a:extLst>
                <a:ext uri="{FF2B5EF4-FFF2-40B4-BE49-F238E27FC236}">
                  <a16:creationId xmlns:a16="http://schemas.microsoft.com/office/drawing/2014/main" id="{4EE289BC-9EAB-4859-B965-5F1FFB2D2384}"/>
                </a:ext>
              </a:extLst>
            </p:cNvPr>
            <p:cNvSpPr/>
            <p:nvPr/>
          </p:nvSpPr>
          <p:spPr>
            <a:xfrm>
              <a:off x="5165874" y="3395834"/>
              <a:ext cx="193732" cy="38742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4" name="TextBox 63">
            <a:extLst>
              <a:ext uri="{FF2B5EF4-FFF2-40B4-BE49-F238E27FC236}">
                <a16:creationId xmlns:a16="http://schemas.microsoft.com/office/drawing/2014/main" id="{A5F57278-DD6F-4463-87E4-95DBA5835B10}"/>
              </a:ext>
            </a:extLst>
          </p:cNvPr>
          <p:cNvSpPr txBox="1"/>
          <p:nvPr/>
        </p:nvSpPr>
        <p:spPr>
          <a:xfrm>
            <a:off x="1481549" y="1614955"/>
            <a:ext cx="5413959" cy="58477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The activities which were carried out increased the awareness of students and teachers about bullying.</a:t>
            </a:r>
            <a:endParaRPr lang="ko-KR" altLang="en-US" sz="1600" b="1" dirty="0">
              <a:solidFill>
                <a:schemeClr val="tx1">
                  <a:lumMod val="75000"/>
                  <a:lumOff val="25000"/>
                </a:schemeClr>
              </a:solidFill>
              <a:cs typeface="Arial" pitchFamily="34" charset="0"/>
            </a:endParaRPr>
          </a:p>
        </p:txBody>
      </p:sp>
      <p:sp>
        <p:nvSpPr>
          <p:cNvPr id="67" name="TextBox 66">
            <a:extLst>
              <a:ext uri="{FF2B5EF4-FFF2-40B4-BE49-F238E27FC236}">
                <a16:creationId xmlns:a16="http://schemas.microsoft.com/office/drawing/2014/main" id="{661DE2D8-3C60-49CF-BAA2-0C624A3D4A04}"/>
              </a:ext>
            </a:extLst>
          </p:cNvPr>
          <p:cNvSpPr txBox="1"/>
          <p:nvPr/>
        </p:nvSpPr>
        <p:spPr>
          <a:xfrm>
            <a:off x="1524092" y="2665517"/>
            <a:ext cx="5210687" cy="58477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The activities carried out have increased students’ interest regarding this type of projects.</a:t>
            </a:r>
            <a:endParaRPr lang="ko-KR" altLang="en-US" sz="1600" b="1" dirty="0">
              <a:solidFill>
                <a:schemeClr val="tx1">
                  <a:lumMod val="75000"/>
                  <a:lumOff val="25000"/>
                </a:schemeClr>
              </a:solidFill>
              <a:cs typeface="Arial" pitchFamily="34" charset="0"/>
            </a:endParaRPr>
          </a:p>
        </p:txBody>
      </p:sp>
      <p:sp>
        <p:nvSpPr>
          <p:cNvPr id="70" name="Oval 69">
            <a:extLst>
              <a:ext uri="{FF2B5EF4-FFF2-40B4-BE49-F238E27FC236}">
                <a16:creationId xmlns:a16="http://schemas.microsoft.com/office/drawing/2014/main" id="{27C3E568-9A00-4EB7-8322-F867B1448A19}"/>
              </a:ext>
            </a:extLst>
          </p:cNvPr>
          <p:cNvSpPr/>
          <p:nvPr/>
        </p:nvSpPr>
        <p:spPr>
          <a:xfrm>
            <a:off x="435429" y="1578658"/>
            <a:ext cx="755610" cy="6790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70">
            <a:extLst>
              <a:ext uri="{FF2B5EF4-FFF2-40B4-BE49-F238E27FC236}">
                <a16:creationId xmlns:a16="http://schemas.microsoft.com/office/drawing/2014/main" id="{100A7D26-2FFB-43F5-9D00-F90058D54FE4}"/>
              </a:ext>
            </a:extLst>
          </p:cNvPr>
          <p:cNvSpPr/>
          <p:nvPr/>
        </p:nvSpPr>
        <p:spPr>
          <a:xfrm>
            <a:off x="459495" y="2673681"/>
            <a:ext cx="785477" cy="6862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2" name="TextBox 71">
            <a:extLst>
              <a:ext uri="{FF2B5EF4-FFF2-40B4-BE49-F238E27FC236}">
                <a16:creationId xmlns:a16="http://schemas.microsoft.com/office/drawing/2014/main" id="{4EB7B8DA-ED61-4C7B-BC8F-417BD54C877F}"/>
              </a:ext>
            </a:extLst>
          </p:cNvPr>
          <p:cNvSpPr txBox="1"/>
          <p:nvPr/>
        </p:nvSpPr>
        <p:spPr>
          <a:xfrm>
            <a:off x="419390" y="2820987"/>
            <a:ext cx="936104" cy="400110"/>
          </a:xfrm>
          <a:prstGeom prst="rect">
            <a:avLst/>
          </a:prstGeom>
          <a:noFill/>
        </p:spPr>
        <p:txBody>
          <a:bodyPr wrap="square" rtlCol="0" anchor="ctr">
            <a:spAutoFit/>
          </a:bodyPr>
          <a:lstStyle/>
          <a:p>
            <a:pPr algn="ctr"/>
            <a:r>
              <a:rPr lang="en-US" altLang="ko-KR" sz="2000" b="1" dirty="0" smtClean="0">
                <a:solidFill>
                  <a:schemeClr val="bg1"/>
                </a:solidFill>
                <a:cs typeface="Arial" pitchFamily="34" charset="0"/>
              </a:rPr>
              <a:t>100%</a:t>
            </a:r>
            <a:endParaRPr lang="ko-KR" altLang="en-US" sz="2000" b="1" dirty="0">
              <a:solidFill>
                <a:schemeClr val="bg1"/>
              </a:solidFill>
              <a:cs typeface="Arial" pitchFamily="34" charset="0"/>
            </a:endParaRPr>
          </a:p>
        </p:txBody>
      </p:sp>
      <p:sp>
        <p:nvSpPr>
          <p:cNvPr id="73" name="TextBox 72">
            <a:extLst>
              <a:ext uri="{FF2B5EF4-FFF2-40B4-BE49-F238E27FC236}">
                <a16:creationId xmlns:a16="http://schemas.microsoft.com/office/drawing/2014/main" id="{3E2079BF-8C19-4A11-A1CD-8BB8FCB86033}"/>
              </a:ext>
            </a:extLst>
          </p:cNvPr>
          <p:cNvSpPr txBox="1"/>
          <p:nvPr/>
        </p:nvSpPr>
        <p:spPr>
          <a:xfrm>
            <a:off x="368102" y="1714656"/>
            <a:ext cx="936104" cy="400110"/>
          </a:xfrm>
          <a:prstGeom prst="rect">
            <a:avLst/>
          </a:prstGeom>
          <a:noFill/>
        </p:spPr>
        <p:txBody>
          <a:bodyPr wrap="square" rtlCol="0" anchor="ctr">
            <a:spAutoFit/>
          </a:bodyPr>
          <a:lstStyle/>
          <a:p>
            <a:pPr algn="ctr"/>
            <a:r>
              <a:rPr lang="en-US" altLang="ko-KR" sz="2000" b="1" dirty="0" smtClean="0">
                <a:solidFill>
                  <a:schemeClr val="bg1"/>
                </a:solidFill>
                <a:cs typeface="Arial" pitchFamily="34" charset="0"/>
              </a:rPr>
              <a:t>100%</a:t>
            </a:r>
            <a:endParaRPr lang="ko-KR" altLang="en-US" sz="2000" b="1" dirty="0">
              <a:solidFill>
                <a:schemeClr val="bg1"/>
              </a:solidFill>
              <a:cs typeface="Arial" pitchFamily="34" charset="0"/>
            </a:endParaRPr>
          </a:p>
        </p:txBody>
      </p:sp>
      <p:grpSp>
        <p:nvGrpSpPr>
          <p:cNvPr id="74" name="Graphic 14">
            <a:extLst>
              <a:ext uri="{FF2B5EF4-FFF2-40B4-BE49-F238E27FC236}">
                <a16:creationId xmlns:a16="http://schemas.microsoft.com/office/drawing/2014/main" id="{15DDA8FA-C87D-4C43-81F0-A8F5C8073A26}"/>
              </a:ext>
            </a:extLst>
          </p:cNvPr>
          <p:cNvGrpSpPr/>
          <p:nvPr/>
        </p:nvGrpSpPr>
        <p:grpSpPr>
          <a:xfrm>
            <a:off x="8408989" y="4136258"/>
            <a:ext cx="2770135" cy="2178759"/>
            <a:chOff x="2444748" y="555045"/>
            <a:chExt cx="7282048" cy="5727454"/>
          </a:xfrm>
        </p:grpSpPr>
        <p:sp>
          <p:nvSpPr>
            <p:cNvPr id="75" name="Freeform: Shape 74">
              <a:extLst>
                <a:ext uri="{FF2B5EF4-FFF2-40B4-BE49-F238E27FC236}">
                  <a16:creationId xmlns:a16="http://schemas.microsoft.com/office/drawing/2014/main" id="{EA1216DB-C9D7-453C-8790-7EB62F240FCE}"/>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0F3F33FE-6D94-4411-A3BD-BE7FB6EABA2E}"/>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733F642A-CDB2-4697-81AF-78F5118CA584}"/>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F0C96483-F14D-4447-86E7-62D8D2648181}"/>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83CD42A4-6DBB-4D30-B86A-AE4DC5996E15}"/>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8ECA736B-848B-4898-8953-26C3E9626659}"/>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0E54273-D8F0-4C64-9899-C78C35C490DC}"/>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3014205-3705-4293-BB44-01C5C4DE28C0}"/>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pic>
        <p:nvPicPr>
          <p:cNvPr id="5" name="Picture 4"/>
          <p:cNvPicPr>
            <a:picLocks noChangeAspect="1"/>
          </p:cNvPicPr>
          <p:nvPr/>
        </p:nvPicPr>
        <p:blipFill rotWithShape="1">
          <a:blip r:embed="rId4"/>
          <a:srcRect l="22523" t="22222" r="21928" b="29266"/>
          <a:stretch/>
        </p:blipFill>
        <p:spPr>
          <a:xfrm>
            <a:off x="9046462" y="4378064"/>
            <a:ext cx="1414267" cy="1303777"/>
          </a:xfrm>
          <a:prstGeom prst="rect">
            <a:avLst/>
          </a:prstGeom>
        </p:spPr>
      </p:pic>
      <p:sp>
        <p:nvSpPr>
          <p:cNvPr id="89" name="TextBox 88">
            <a:extLst>
              <a:ext uri="{FF2B5EF4-FFF2-40B4-BE49-F238E27FC236}">
                <a16:creationId xmlns:a16="http://schemas.microsoft.com/office/drawing/2014/main" id="{661DE2D8-3C60-49CF-BAA2-0C624A3D4A04}"/>
              </a:ext>
            </a:extLst>
          </p:cNvPr>
          <p:cNvSpPr txBox="1"/>
          <p:nvPr/>
        </p:nvSpPr>
        <p:spPr>
          <a:xfrm>
            <a:off x="1509186" y="3659853"/>
            <a:ext cx="5615937" cy="830997"/>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The activities carried out have increased teachers’ interest regarding this type of </a:t>
            </a:r>
            <a:r>
              <a:rPr lang="en-US" altLang="ko-KR" sz="1600" b="1" dirty="0" smtClean="0">
                <a:solidFill>
                  <a:schemeClr val="tx1">
                    <a:lumMod val="75000"/>
                    <a:lumOff val="25000"/>
                  </a:schemeClr>
                </a:solidFill>
                <a:cs typeface="Arial" pitchFamily="34" charset="0"/>
              </a:rPr>
              <a:t>projects – </a:t>
            </a:r>
            <a:r>
              <a:rPr lang="en-US" altLang="ko-KR" sz="1600" dirty="0" smtClean="0">
                <a:solidFill>
                  <a:schemeClr val="tx1">
                    <a:lumMod val="75000"/>
                    <a:lumOff val="25000"/>
                  </a:schemeClr>
                </a:solidFill>
                <a:cs typeface="Arial" pitchFamily="34" charset="0"/>
              </a:rPr>
              <a:t>90% choose mark 5 and 10% choose mark 4</a:t>
            </a:r>
            <a:endParaRPr lang="ko-KR" altLang="en-US" sz="1600" b="1" dirty="0">
              <a:solidFill>
                <a:schemeClr val="tx1">
                  <a:lumMod val="75000"/>
                  <a:lumOff val="25000"/>
                </a:schemeClr>
              </a:solidFill>
              <a:cs typeface="Arial" pitchFamily="34" charset="0"/>
            </a:endParaRPr>
          </a:p>
        </p:txBody>
      </p:sp>
      <p:graphicFrame>
        <p:nvGraphicFramePr>
          <p:cNvPr id="90" name="Chart 7">
            <a:extLst>
              <a:ext uri="{FF2B5EF4-FFF2-40B4-BE49-F238E27FC236}">
                <a16:creationId xmlns:a16="http://schemas.microsoft.com/office/drawing/2014/main" id="{563860C3-829C-415C-8F77-7322A3DB201D}"/>
              </a:ext>
            </a:extLst>
          </p:cNvPr>
          <p:cNvGraphicFramePr/>
          <p:nvPr>
            <p:extLst>
              <p:ext uri="{D42A27DB-BD31-4B8C-83A1-F6EECF244321}">
                <p14:modId xmlns:p14="http://schemas.microsoft.com/office/powerpoint/2010/main" val="2238834750"/>
              </p:ext>
            </p:extLst>
          </p:nvPr>
        </p:nvGraphicFramePr>
        <p:xfrm>
          <a:off x="364939" y="3566183"/>
          <a:ext cx="1011208" cy="1158435"/>
        </p:xfrm>
        <a:graphic>
          <a:graphicData uri="http://schemas.openxmlformats.org/drawingml/2006/chart">
            <c:chart xmlns:c="http://schemas.openxmlformats.org/drawingml/2006/chart" xmlns:r="http://schemas.openxmlformats.org/officeDocument/2006/relationships" r:id="rId5"/>
          </a:graphicData>
        </a:graphic>
      </p:graphicFrame>
      <p:sp>
        <p:nvSpPr>
          <p:cNvPr id="91" name="Oval 90">
            <a:extLst>
              <a:ext uri="{FF2B5EF4-FFF2-40B4-BE49-F238E27FC236}">
                <a16:creationId xmlns:a16="http://schemas.microsoft.com/office/drawing/2014/main" id="{27C3E568-9A00-4EB7-8322-F867B1448A19}"/>
              </a:ext>
            </a:extLst>
          </p:cNvPr>
          <p:cNvSpPr/>
          <p:nvPr/>
        </p:nvSpPr>
        <p:spPr>
          <a:xfrm>
            <a:off x="489362" y="3755794"/>
            <a:ext cx="755610" cy="6790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TextBox 91">
            <a:extLst>
              <a:ext uri="{FF2B5EF4-FFF2-40B4-BE49-F238E27FC236}">
                <a16:creationId xmlns:a16="http://schemas.microsoft.com/office/drawing/2014/main" id="{3E2079BF-8C19-4A11-A1CD-8BB8FCB86033}"/>
              </a:ext>
            </a:extLst>
          </p:cNvPr>
          <p:cNvSpPr txBox="1"/>
          <p:nvPr/>
        </p:nvSpPr>
        <p:spPr>
          <a:xfrm>
            <a:off x="454050" y="3924348"/>
            <a:ext cx="936104" cy="400110"/>
          </a:xfrm>
          <a:prstGeom prst="rect">
            <a:avLst/>
          </a:prstGeom>
          <a:noFill/>
        </p:spPr>
        <p:txBody>
          <a:bodyPr wrap="square" rtlCol="0" anchor="ctr">
            <a:spAutoFit/>
          </a:bodyPr>
          <a:lstStyle/>
          <a:p>
            <a:pPr algn="ctr"/>
            <a:r>
              <a:rPr lang="en-US" altLang="ko-KR" sz="2000" b="1" dirty="0" smtClean="0">
                <a:solidFill>
                  <a:schemeClr val="bg1"/>
                </a:solidFill>
                <a:cs typeface="Arial" pitchFamily="34" charset="0"/>
              </a:rPr>
              <a:t>90%</a:t>
            </a:r>
            <a:endParaRPr lang="ko-KR" altLang="en-US" sz="2000" b="1" dirty="0">
              <a:solidFill>
                <a:schemeClr val="bg1"/>
              </a:solidFill>
              <a:cs typeface="Arial" pitchFamily="34" charset="0"/>
            </a:endParaRPr>
          </a:p>
        </p:txBody>
      </p:sp>
      <p:graphicFrame>
        <p:nvGraphicFramePr>
          <p:cNvPr id="93" name="Chart 7">
            <a:extLst>
              <a:ext uri="{FF2B5EF4-FFF2-40B4-BE49-F238E27FC236}">
                <a16:creationId xmlns:a16="http://schemas.microsoft.com/office/drawing/2014/main" id="{D032523A-4B4A-439D-80CF-B2436F863B24}"/>
              </a:ext>
            </a:extLst>
          </p:cNvPr>
          <p:cNvGraphicFramePr/>
          <p:nvPr>
            <p:extLst>
              <p:ext uri="{D42A27DB-BD31-4B8C-83A1-F6EECF244321}">
                <p14:modId xmlns:p14="http://schemas.microsoft.com/office/powerpoint/2010/main" val="985198973"/>
              </p:ext>
            </p:extLst>
          </p:nvPr>
        </p:nvGraphicFramePr>
        <p:xfrm>
          <a:off x="379997" y="4629994"/>
          <a:ext cx="1030082" cy="12738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4" name="Chart 7">
            <a:extLst>
              <a:ext uri="{FF2B5EF4-FFF2-40B4-BE49-F238E27FC236}">
                <a16:creationId xmlns:a16="http://schemas.microsoft.com/office/drawing/2014/main" id="{563860C3-829C-415C-8F77-7322A3DB201D}"/>
              </a:ext>
            </a:extLst>
          </p:cNvPr>
          <p:cNvGraphicFramePr/>
          <p:nvPr>
            <p:extLst>
              <p:ext uri="{D42A27DB-BD31-4B8C-83A1-F6EECF244321}">
                <p14:modId xmlns:p14="http://schemas.microsoft.com/office/powerpoint/2010/main" val="4000332760"/>
              </p:ext>
            </p:extLst>
          </p:nvPr>
        </p:nvGraphicFramePr>
        <p:xfrm>
          <a:off x="412878" y="5762464"/>
          <a:ext cx="1011208" cy="1158435"/>
        </p:xfrm>
        <a:graphic>
          <a:graphicData uri="http://schemas.openxmlformats.org/drawingml/2006/chart">
            <c:chart xmlns:c="http://schemas.openxmlformats.org/drawingml/2006/chart" xmlns:r="http://schemas.openxmlformats.org/officeDocument/2006/relationships" r:id="rId7"/>
          </a:graphicData>
        </a:graphic>
      </p:graphicFrame>
      <p:sp>
        <p:nvSpPr>
          <p:cNvPr id="95" name="Oval 94">
            <a:extLst>
              <a:ext uri="{FF2B5EF4-FFF2-40B4-BE49-F238E27FC236}">
                <a16:creationId xmlns:a16="http://schemas.microsoft.com/office/drawing/2014/main" id="{100A7D26-2FFB-43F5-9D00-F90058D54FE4}"/>
              </a:ext>
            </a:extLst>
          </p:cNvPr>
          <p:cNvSpPr/>
          <p:nvPr/>
        </p:nvSpPr>
        <p:spPr>
          <a:xfrm>
            <a:off x="502299" y="4881111"/>
            <a:ext cx="785477" cy="6862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6" name="Oval 95">
            <a:extLst>
              <a:ext uri="{FF2B5EF4-FFF2-40B4-BE49-F238E27FC236}">
                <a16:creationId xmlns:a16="http://schemas.microsoft.com/office/drawing/2014/main" id="{27C3E568-9A00-4EB7-8322-F867B1448A19}"/>
              </a:ext>
            </a:extLst>
          </p:cNvPr>
          <p:cNvSpPr/>
          <p:nvPr/>
        </p:nvSpPr>
        <p:spPr>
          <a:xfrm>
            <a:off x="532166" y="5961826"/>
            <a:ext cx="755610" cy="6790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TextBox 96">
            <a:extLst>
              <a:ext uri="{FF2B5EF4-FFF2-40B4-BE49-F238E27FC236}">
                <a16:creationId xmlns:a16="http://schemas.microsoft.com/office/drawing/2014/main" id="{661DE2D8-3C60-49CF-BAA2-0C624A3D4A04}"/>
              </a:ext>
            </a:extLst>
          </p:cNvPr>
          <p:cNvSpPr txBox="1"/>
          <p:nvPr/>
        </p:nvSpPr>
        <p:spPr>
          <a:xfrm>
            <a:off x="1532381" y="4964485"/>
            <a:ext cx="5615937" cy="58477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The activities improved the student-teacher </a:t>
            </a:r>
            <a:r>
              <a:rPr lang="en-US" altLang="ko-KR" sz="1600" b="1" dirty="0" smtClean="0">
                <a:solidFill>
                  <a:schemeClr val="tx1">
                    <a:lumMod val="75000"/>
                    <a:lumOff val="25000"/>
                  </a:schemeClr>
                </a:solidFill>
                <a:cs typeface="Arial" pitchFamily="34" charset="0"/>
              </a:rPr>
              <a:t>relationship – </a:t>
            </a:r>
            <a:r>
              <a:rPr lang="en-US" altLang="ko-KR" sz="1600" dirty="0" smtClean="0">
                <a:solidFill>
                  <a:schemeClr val="tx1">
                    <a:lumMod val="75000"/>
                    <a:lumOff val="25000"/>
                  </a:schemeClr>
                </a:solidFill>
                <a:cs typeface="Arial" pitchFamily="34" charset="0"/>
              </a:rPr>
              <a:t>90% choose mark 5 and 10% choose mark 4</a:t>
            </a:r>
            <a:endParaRPr lang="ko-KR" altLang="en-US" sz="1600" b="1" dirty="0">
              <a:solidFill>
                <a:schemeClr val="tx1">
                  <a:lumMod val="75000"/>
                  <a:lumOff val="25000"/>
                </a:schemeClr>
              </a:solidFill>
              <a:cs typeface="Arial" pitchFamily="34" charset="0"/>
            </a:endParaRPr>
          </a:p>
        </p:txBody>
      </p:sp>
      <p:sp>
        <p:nvSpPr>
          <p:cNvPr id="98" name="TextBox 97">
            <a:extLst>
              <a:ext uri="{FF2B5EF4-FFF2-40B4-BE49-F238E27FC236}">
                <a16:creationId xmlns:a16="http://schemas.microsoft.com/office/drawing/2014/main" id="{3E2079BF-8C19-4A11-A1CD-8BB8FCB86033}"/>
              </a:ext>
            </a:extLst>
          </p:cNvPr>
          <p:cNvSpPr txBox="1"/>
          <p:nvPr/>
        </p:nvSpPr>
        <p:spPr>
          <a:xfrm>
            <a:off x="465603" y="4976637"/>
            <a:ext cx="936104" cy="400110"/>
          </a:xfrm>
          <a:prstGeom prst="rect">
            <a:avLst/>
          </a:prstGeom>
          <a:noFill/>
        </p:spPr>
        <p:txBody>
          <a:bodyPr wrap="square" rtlCol="0" anchor="ctr">
            <a:spAutoFit/>
          </a:bodyPr>
          <a:lstStyle/>
          <a:p>
            <a:pPr algn="ctr"/>
            <a:r>
              <a:rPr lang="en-US" altLang="ko-KR" sz="2000" b="1" dirty="0" smtClean="0">
                <a:solidFill>
                  <a:schemeClr val="bg1"/>
                </a:solidFill>
                <a:cs typeface="Arial" pitchFamily="34" charset="0"/>
              </a:rPr>
              <a:t>90%</a:t>
            </a:r>
            <a:endParaRPr lang="ko-KR" altLang="en-US" sz="2000" b="1" dirty="0">
              <a:solidFill>
                <a:schemeClr val="bg1"/>
              </a:solidFill>
              <a:cs typeface="Arial" pitchFamily="34" charset="0"/>
            </a:endParaRPr>
          </a:p>
        </p:txBody>
      </p:sp>
      <p:sp>
        <p:nvSpPr>
          <p:cNvPr id="99" name="TextBox 98">
            <a:extLst>
              <a:ext uri="{FF2B5EF4-FFF2-40B4-BE49-F238E27FC236}">
                <a16:creationId xmlns:a16="http://schemas.microsoft.com/office/drawing/2014/main" id="{4EB7B8DA-ED61-4C7B-BC8F-417BD54C877F}"/>
              </a:ext>
            </a:extLst>
          </p:cNvPr>
          <p:cNvSpPr txBox="1"/>
          <p:nvPr/>
        </p:nvSpPr>
        <p:spPr>
          <a:xfrm>
            <a:off x="417434" y="6089469"/>
            <a:ext cx="936104" cy="400110"/>
          </a:xfrm>
          <a:prstGeom prst="rect">
            <a:avLst/>
          </a:prstGeom>
          <a:noFill/>
        </p:spPr>
        <p:txBody>
          <a:bodyPr wrap="square" rtlCol="0" anchor="ctr">
            <a:spAutoFit/>
          </a:bodyPr>
          <a:lstStyle/>
          <a:p>
            <a:pPr algn="ctr"/>
            <a:r>
              <a:rPr lang="en-US" altLang="ko-KR" sz="2000" b="1" dirty="0" smtClean="0">
                <a:solidFill>
                  <a:schemeClr val="bg1"/>
                </a:solidFill>
                <a:cs typeface="Arial" pitchFamily="34" charset="0"/>
              </a:rPr>
              <a:t>100%</a:t>
            </a:r>
            <a:endParaRPr lang="ko-KR" altLang="en-US" sz="2000" b="1" dirty="0">
              <a:solidFill>
                <a:schemeClr val="bg1"/>
              </a:solidFill>
              <a:cs typeface="Arial" pitchFamily="34" charset="0"/>
            </a:endParaRPr>
          </a:p>
        </p:txBody>
      </p:sp>
      <p:sp>
        <p:nvSpPr>
          <p:cNvPr id="100" name="TextBox 99">
            <a:extLst>
              <a:ext uri="{FF2B5EF4-FFF2-40B4-BE49-F238E27FC236}">
                <a16:creationId xmlns:a16="http://schemas.microsoft.com/office/drawing/2014/main" id="{661DE2D8-3C60-49CF-BAA2-0C624A3D4A04}"/>
              </a:ext>
            </a:extLst>
          </p:cNvPr>
          <p:cNvSpPr txBox="1"/>
          <p:nvPr/>
        </p:nvSpPr>
        <p:spPr>
          <a:xfrm>
            <a:off x="1468270" y="5859222"/>
            <a:ext cx="6504642" cy="584775"/>
          </a:xfrm>
          <a:prstGeom prst="rect">
            <a:avLst/>
          </a:prstGeom>
          <a:noFill/>
        </p:spPr>
        <p:txBody>
          <a:bodyPr wrap="square" rtlCol="0">
            <a:spAutoFit/>
          </a:bodyPr>
          <a:lstStyle/>
          <a:p>
            <a:r>
              <a:rPr lang="en-US" altLang="ko-KR" sz="1600" b="1">
                <a:solidFill>
                  <a:schemeClr val="tx1">
                    <a:lumMod val="75000"/>
                    <a:lumOff val="25000"/>
                  </a:schemeClr>
                </a:solidFill>
                <a:cs typeface="Arial" pitchFamily="34" charset="0"/>
              </a:rPr>
              <a:t>The activities improved the ability of students and teachers to work in a team</a:t>
            </a:r>
            <a:endParaRPr lang="ko-KR" altLang="en-US" sz="16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547012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5D59553-A039-471C-AE26-F96ADECAB6CF}"/>
              </a:ext>
            </a:extLst>
          </p:cNvPr>
          <p:cNvGrpSpPr/>
          <p:nvPr/>
        </p:nvGrpSpPr>
        <p:grpSpPr>
          <a:xfrm>
            <a:off x="270625" y="1230047"/>
            <a:ext cx="4701308" cy="3689499"/>
            <a:chOff x="668085" y="2077401"/>
            <a:chExt cx="4701308" cy="36894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52"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3"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4"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55"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6"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7"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F11E029-EE4E-47A8-A49D-2624DDFB95CC}"/>
                </a:ext>
              </a:extLst>
            </p:cNvPr>
            <p:cNvSpPr/>
            <p:nvPr/>
          </p:nvSpPr>
          <p:spPr>
            <a:xfrm>
              <a:off x="2709333" y="2077401"/>
              <a:ext cx="2660060" cy="2756206"/>
            </a:xfrm>
            <a:custGeom>
              <a:avLst/>
              <a:gdLst>
                <a:gd name="connsiteX0" fmla="*/ 3877491 w 3952875"/>
                <a:gd name="connsiteY0" fmla="*/ 3295792 h 4095750"/>
                <a:gd name="connsiteX1" fmla="*/ 3034528 w 3952875"/>
                <a:gd name="connsiteY1" fmla="*/ 2520458 h 4095750"/>
                <a:gd name="connsiteX2" fmla="*/ 2997381 w 3952875"/>
                <a:gd name="connsiteY2" fmla="*/ 2485215 h 4095750"/>
                <a:gd name="connsiteX3" fmla="*/ 3021193 w 3952875"/>
                <a:gd name="connsiteY3" fmla="*/ 2444258 h 4095750"/>
                <a:gd name="connsiteX4" fmla="*/ 3215503 w 3952875"/>
                <a:gd name="connsiteY4" fmla="*/ 1302210 h 4095750"/>
                <a:gd name="connsiteX5" fmla="*/ 1768656 w 3952875"/>
                <a:gd name="connsiteY5" fmla="*/ 4905 h 4095750"/>
                <a:gd name="connsiteX6" fmla="*/ 217986 w 3952875"/>
                <a:gd name="connsiteY6" fmla="*/ 810720 h 4095750"/>
                <a:gd name="connsiteX7" fmla="*/ 78921 w 3952875"/>
                <a:gd name="connsiteY7" fmla="*/ 1110757 h 4095750"/>
                <a:gd name="connsiteX8" fmla="*/ 325618 w 3952875"/>
                <a:gd name="connsiteY8" fmla="*/ 2589037 h 4095750"/>
                <a:gd name="connsiteX9" fmla="*/ 1662928 w 3952875"/>
                <a:gd name="connsiteY9" fmla="*/ 3242452 h 4095750"/>
                <a:gd name="connsiteX10" fmla="*/ 2351586 w 3952875"/>
                <a:gd name="connsiteY10" fmla="*/ 3085290 h 4095750"/>
                <a:gd name="connsiteX11" fmla="*/ 2367778 w 3952875"/>
                <a:gd name="connsiteY11" fmla="*/ 3106245 h 4095750"/>
                <a:gd name="connsiteX12" fmla="*/ 3026908 w 3952875"/>
                <a:gd name="connsiteY12" fmla="*/ 4010167 h 4095750"/>
                <a:gd name="connsiteX13" fmla="*/ 3383143 w 3952875"/>
                <a:gd name="connsiteY13" fmla="*/ 4050173 h 4095750"/>
                <a:gd name="connsiteX14" fmla="*/ 3854631 w 3952875"/>
                <a:gd name="connsiteY14" fmla="*/ 3633930 h 4095750"/>
                <a:gd name="connsiteX15" fmla="*/ 3892731 w 3952875"/>
                <a:gd name="connsiteY15" fmla="*/ 3592020 h 4095750"/>
                <a:gd name="connsiteX16" fmla="*/ 3957501 w 3952875"/>
                <a:gd name="connsiteY16" fmla="*/ 3442477 h 4095750"/>
                <a:gd name="connsiteX17" fmla="*/ 3877491 w 3952875"/>
                <a:gd name="connsiteY17" fmla="*/ 3295792 h 4095750"/>
                <a:gd name="connsiteX18" fmla="*/ 1598158 w 3952875"/>
                <a:gd name="connsiteY18" fmla="*/ 3039570 h 4095750"/>
                <a:gd name="connsiteX19" fmla="*/ 194173 w 3952875"/>
                <a:gd name="connsiteY19" fmla="*/ 1613677 h 4095750"/>
                <a:gd name="connsiteX20" fmla="*/ 1625781 w 3952875"/>
                <a:gd name="connsiteY20" fmla="*/ 206835 h 4095750"/>
                <a:gd name="connsiteX21" fmla="*/ 3028813 w 3952875"/>
                <a:gd name="connsiteY21" fmla="*/ 1634632 h 4095750"/>
                <a:gd name="connsiteX22" fmla="*/ 1598158 w 3952875"/>
                <a:gd name="connsiteY22" fmla="*/ 3039570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2875" h="409575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3"/>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F375085-4E9E-4CD4-B48E-19513A46CF85}"/>
                </a:ext>
              </a:extLst>
            </p:cNvPr>
            <p:cNvSpPr/>
            <p:nvPr/>
          </p:nvSpPr>
          <p:spPr>
            <a:xfrm>
              <a:off x="3600791" y="2447478"/>
              <a:ext cx="439253" cy="1392068"/>
            </a:xfrm>
            <a:custGeom>
              <a:avLst/>
              <a:gdLst>
                <a:gd name="connsiteX0" fmla="*/ 25050 w 439253"/>
                <a:gd name="connsiteY0" fmla="*/ 443420 h 1392068"/>
                <a:gd name="connsiteX1" fmla="*/ 413483 w 439253"/>
                <a:gd name="connsiteY1" fmla="*/ 443420 h 1392068"/>
                <a:gd name="connsiteX2" fmla="*/ 413483 w 439253"/>
                <a:gd name="connsiteY2" fmla="*/ 1392068 h 1392068"/>
                <a:gd name="connsiteX3" fmla="*/ 25050 w 439253"/>
                <a:gd name="connsiteY3" fmla="*/ 1392068 h 1392068"/>
                <a:gd name="connsiteX4" fmla="*/ 25050 w 439253"/>
                <a:gd name="connsiteY4" fmla="*/ 443420 h 1392068"/>
                <a:gd name="connsiteX5" fmla="*/ 230242 w 439253"/>
                <a:gd name="connsiteY5" fmla="*/ 103 h 1392068"/>
                <a:gd name="connsiteX6" fmla="*/ 328232 w 439253"/>
                <a:gd name="connsiteY6" fmla="*/ 21015 h 1392068"/>
                <a:gd name="connsiteX7" fmla="*/ 439121 w 439253"/>
                <a:gd name="connsiteY7" fmla="*/ 174849 h 1392068"/>
                <a:gd name="connsiteX8" fmla="*/ 335924 w 439253"/>
                <a:gd name="connsiteY8" fmla="*/ 343427 h 1392068"/>
                <a:gd name="connsiteX9" fmla="*/ 217984 w 439253"/>
                <a:gd name="connsiteY9" fmla="*/ 374194 h 1392068"/>
                <a:gd name="connsiteX10" fmla="*/ 101966 w 439253"/>
                <a:gd name="connsiteY10" fmla="*/ 340222 h 1392068"/>
                <a:gd name="connsiteX11" fmla="*/ 692 w 439253"/>
                <a:gd name="connsiteY11" fmla="*/ 169722 h 1392068"/>
                <a:gd name="connsiteX12" fmla="*/ 130811 w 439253"/>
                <a:gd name="connsiteY12" fmla="*/ 13323 h 1392068"/>
                <a:gd name="connsiteX13" fmla="*/ 230242 w 439253"/>
                <a:gd name="connsiteY13" fmla="*/ 103 h 13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253" h="1392068">
                  <a:moveTo>
                    <a:pt x="25050" y="443420"/>
                  </a:moveTo>
                  <a:cubicBezTo>
                    <a:pt x="154528" y="443420"/>
                    <a:pt x="282724" y="443420"/>
                    <a:pt x="413483" y="443420"/>
                  </a:cubicBezTo>
                  <a:cubicBezTo>
                    <a:pt x="413483" y="759422"/>
                    <a:pt x="413483" y="1074783"/>
                    <a:pt x="413483" y="1392068"/>
                  </a:cubicBezTo>
                  <a:cubicBezTo>
                    <a:pt x="285287" y="1392068"/>
                    <a:pt x="156451" y="1392068"/>
                    <a:pt x="25050" y="1392068"/>
                  </a:cubicBezTo>
                  <a:cubicBezTo>
                    <a:pt x="25050" y="1074143"/>
                    <a:pt x="25050" y="760063"/>
                    <a:pt x="25050" y="443420"/>
                  </a:cubicBezTo>
                  <a:close/>
                  <a:moveTo>
                    <a:pt x="230242" y="103"/>
                  </a:moveTo>
                  <a:cubicBezTo>
                    <a:pt x="263333" y="984"/>
                    <a:pt x="296183" y="7554"/>
                    <a:pt x="328232" y="21015"/>
                  </a:cubicBezTo>
                  <a:cubicBezTo>
                    <a:pt x="395534" y="49218"/>
                    <a:pt x="435916" y="99214"/>
                    <a:pt x="439121" y="174849"/>
                  </a:cubicBezTo>
                  <a:cubicBezTo>
                    <a:pt x="441685" y="253690"/>
                    <a:pt x="407072" y="312019"/>
                    <a:pt x="335924" y="343427"/>
                  </a:cubicBezTo>
                  <a:cubicBezTo>
                    <a:pt x="300670" y="358810"/>
                    <a:pt x="259647" y="363938"/>
                    <a:pt x="217984" y="374194"/>
                  </a:cubicBezTo>
                  <a:cubicBezTo>
                    <a:pt x="178243" y="362656"/>
                    <a:pt x="137861" y="356887"/>
                    <a:pt x="101966" y="340222"/>
                  </a:cubicBezTo>
                  <a:cubicBezTo>
                    <a:pt x="32741" y="308173"/>
                    <a:pt x="-5718" y="238307"/>
                    <a:pt x="692" y="169722"/>
                  </a:cubicBezTo>
                  <a:cubicBezTo>
                    <a:pt x="8384" y="92164"/>
                    <a:pt x="53893" y="35758"/>
                    <a:pt x="130811" y="13323"/>
                  </a:cubicBezTo>
                  <a:cubicBezTo>
                    <a:pt x="163821" y="4029"/>
                    <a:pt x="197152" y="-778"/>
                    <a:pt x="230242" y="103"/>
                  </a:cubicBezTo>
                  <a:close/>
                </a:path>
              </a:pathLst>
            </a:custGeom>
            <a:solidFill>
              <a:schemeClr val="accent3"/>
            </a:solidFill>
            <a:ln w="9525" cap="flat">
              <a:noFill/>
              <a:prstDash val="solid"/>
              <a:miter/>
            </a:ln>
          </p:spPr>
          <p:txBody>
            <a:bodyPr wrap="square" rtlCol="0" anchor="ctr">
              <a:noAutofit/>
            </a:bodyPr>
            <a:lstStyle/>
            <a:p>
              <a:endParaRPr lang="en-US" dirty="0"/>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707981" y="339509"/>
            <a:ext cx="10188745" cy="659039"/>
          </a:xfrm>
        </p:spPr>
        <p:txBody>
          <a:bodyPr/>
          <a:lstStyle/>
          <a:p>
            <a:r>
              <a:rPr lang="en-US" dirty="0" smtClean="0"/>
              <a:t>CONCLUSIONS</a:t>
            </a:r>
            <a:endParaRPr lang="en-US" dirty="0"/>
          </a:p>
        </p:txBody>
      </p:sp>
      <p:sp>
        <p:nvSpPr>
          <p:cNvPr id="123" name="Oval 122">
            <a:extLst>
              <a:ext uri="{FF2B5EF4-FFF2-40B4-BE49-F238E27FC236}">
                <a16:creationId xmlns:a16="http://schemas.microsoft.com/office/drawing/2014/main" id="{A56274B4-2BA8-4E38-8AB1-655EFF18FA6E}"/>
              </a:ext>
            </a:extLst>
          </p:cNvPr>
          <p:cNvSpPr/>
          <p:nvPr/>
        </p:nvSpPr>
        <p:spPr>
          <a:xfrm>
            <a:off x="6075449" y="2124818"/>
            <a:ext cx="19126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4" name="Oval 123">
            <a:extLst>
              <a:ext uri="{FF2B5EF4-FFF2-40B4-BE49-F238E27FC236}">
                <a16:creationId xmlns:a16="http://schemas.microsoft.com/office/drawing/2014/main" id="{C74B41EE-3F20-4379-97E4-C6CAD47D82C0}"/>
              </a:ext>
            </a:extLst>
          </p:cNvPr>
          <p:cNvSpPr/>
          <p:nvPr/>
        </p:nvSpPr>
        <p:spPr>
          <a:xfrm>
            <a:off x="6075449" y="3786830"/>
            <a:ext cx="191260" cy="19126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7" name="TextBox 126">
            <a:extLst>
              <a:ext uri="{FF2B5EF4-FFF2-40B4-BE49-F238E27FC236}">
                <a16:creationId xmlns:a16="http://schemas.microsoft.com/office/drawing/2014/main" id="{47C4D0B4-AB7C-4C23-8B94-C9040B20AB43}"/>
              </a:ext>
            </a:extLst>
          </p:cNvPr>
          <p:cNvSpPr txBox="1"/>
          <p:nvPr/>
        </p:nvSpPr>
        <p:spPr>
          <a:xfrm>
            <a:off x="6533540" y="1719211"/>
            <a:ext cx="5153011" cy="1477328"/>
          </a:xfrm>
          <a:prstGeom prst="rect">
            <a:avLst/>
          </a:prstGeom>
          <a:noFill/>
        </p:spPr>
        <p:txBody>
          <a:bodyPr wrap="square" rtlCol="0">
            <a:spAutoFit/>
          </a:bodyPr>
          <a:lstStyle/>
          <a:p>
            <a:r>
              <a:rPr lang="en-US" altLang="ko-KR" dirty="0" smtClean="0">
                <a:solidFill>
                  <a:schemeClr val="tx1">
                    <a:lumMod val="75000"/>
                    <a:lumOff val="25000"/>
                  </a:schemeClr>
                </a:solidFill>
                <a:cs typeface="Arial" pitchFamily="34" charset="0"/>
              </a:rPr>
              <a:t>The answers show clearly that the high scores (4 and 5) appear almost 100%. There are no answers with low marks (1 or 2), only one evaluation criterion receives mark 3 which is a medium mark.</a:t>
            </a:r>
            <a:endParaRPr lang="ko-KR" altLang="en-US" dirty="0">
              <a:solidFill>
                <a:schemeClr val="tx1">
                  <a:lumMod val="75000"/>
                  <a:lumOff val="25000"/>
                </a:schemeClr>
              </a:solidFill>
              <a:cs typeface="Arial" pitchFamily="34" charset="0"/>
            </a:endParaRPr>
          </a:p>
        </p:txBody>
      </p:sp>
      <p:sp>
        <p:nvSpPr>
          <p:cNvPr id="128" name="TextBox 127">
            <a:extLst>
              <a:ext uri="{FF2B5EF4-FFF2-40B4-BE49-F238E27FC236}">
                <a16:creationId xmlns:a16="http://schemas.microsoft.com/office/drawing/2014/main" id="{94651572-5066-4E10-8E7C-54B23D3BA4A6}"/>
              </a:ext>
            </a:extLst>
          </p:cNvPr>
          <p:cNvSpPr txBox="1"/>
          <p:nvPr/>
        </p:nvSpPr>
        <p:spPr>
          <a:xfrm>
            <a:off x="6533540" y="3490224"/>
            <a:ext cx="5153011" cy="1200329"/>
          </a:xfrm>
          <a:prstGeom prst="rect">
            <a:avLst/>
          </a:prstGeom>
          <a:noFill/>
        </p:spPr>
        <p:txBody>
          <a:bodyPr wrap="square" rtlCol="0">
            <a:spAutoFit/>
          </a:bodyPr>
          <a:lstStyle/>
          <a:p>
            <a:r>
              <a:rPr lang="en-US" altLang="ko-KR" dirty="0" smtClean="0">
                <a:solidFill>
                  <a:schemeClr val="tx1">
                    <a:lumMod val="75000"/>
                    <a:lumOff val="25000"/>
                  </a:schemeClr>
                </a:solidFill>
                <a:cs typeface="Arial" pitchFamily="34" charset="0"/>
              </a:rPr>
              <a:t>The managers’ perception regarding the project impact is more than favorable. Each manager considers that this project had a positive influence on the school life and culture. </a:t>
            </a:r>
            <a:endParaRPr lang="ko-KR" altLang="en-US"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529162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62103B-F514-4BE9-B5B2-C13878D2FE7C}"/>
              </a:ext>
            </a:extLst>
          </p:cNvPr>
          <p:cNvSpPr txBox="1"/>
          <p:nvPr/>
        </p:nvSpPr>
        <p:spPr>
          <a:xfrm>
            <a:off x="1601970" y="399287"/>
            <a:ext cx="3352416" cy="830997"/>
          </a:xfrm>
          <a:prstGeom prst="rect">
            <a:avLst/>
          </a:prstGeom>
          <a:noFill/>
        </p:spPr>
        <p:txBody>
          <a:bodyPr wrap="square" rtlCol="0" anchor="ctr">
            <a:spAutoFit/>
          </a:bodyPr>
          <a:lstStyle/>
          <a:p>
            <a:r>
              <a:rPr lang="en-US" altLang="ko-KR" sz="2400" i="1" dirty="0" smtClean="0">
                <a:solidFill>
                  <a:srgbClr val="FFC000"/>
                </a:solidFill>
                <a:cs typeface="Arial" pitchFamily="34" charset="0"/>
              </a:rPr>
              <a:t>GENERAL INFORMATION</a:t>
            </a:r>
            <a:endParaRPr lang="ko-KR" altLang="en-US" sz="2400" i="1" dirty="0">
              <a:solidFill>
                <a:srgbClr val="FFC000"/>
              </a:solidFill>
              <a:cs typeface="Arial" pitchFamily="34" charset="0"/>
            </a:endParaRPr>
          </a:p>
        </p:txBody>
      </p:sp>
      <p:sp>
        <p:nvSpPr>
          <p:cNvPr id="2" name="TextBox 1"/>
          <p:cNvSpPr txBox="1"/>
          <p:nvPr/>
        </p:nvSpPr>
        <p:spPr>
          <a:xfrm>
            <a:off x="6130834" y="522514"/>
            <a:ext cx="5914307" cy="4708981"/>
          </a:xfrm>
          <a:prstGeom prst="rect">
            <a:avLst/>
          </a:prstGeom>
          <a:noFill/>
        </p:spPr>
        <p:txBody>
          <a:bodyPr wrap="square" rtlCol="0">
            <a:spAutoFit/>
          </a:bodyPr>
          <a:lstStyle/>
          <a:p>
            <a:pPr marL="285750" indent="-285750">
              <a:buFontTx/>
              <a:buChar char="-"/>
            </a:pPr>
            <a:r>
              <a:rPr lang="en-GB" sz="2000" b="1" dirty="0" smtClean="0">
                <a:solidFill>
                  <a:srgbClr val="FFC000"/>
                </a:solidFill>
              </a:rPr>
              <a:t>APPLICATION </a:t>
            </a:r>
            <a:r>
              <a:rPr lang="en-GB" sz="2000" b="1" dirty="0">
                <a:solidFill>
                  <a:srgbClr val="FFC000"/>
                </a:solidFill>
              </a:rPr>
              <a:t>PERIOD </a:t>
            </a:r>
            <a:r>
              <a:rPr lang="en-GB" sz="2000" dirty="0">
                <a:solidFill>
                  <a:schemeClr val="bg1"/>
                </a:solidFill>
              </a:rPr>
              <a:t>: </a:t>
            </a:r>
            <a:r>
              <a:rPr lang="en-GB" sz="2000" dirty="0" smtClean="0">
                <a:solidFill>
                  <a:schemeClr val="bg1"/>
                </a:solidFill>
              </a:rPr>
              <a:t>MAY </a:t>
            </a:r>
            <a:r>
              <a:rPr lang="en-GB" sz="2000" dirty="0">
                <a:solidFill>
                  <a:schemeClr val="bg1"/>
                </a:solidFill>
              </a:rPr>
              <a:t>- </a:t>
            </a:r>
            <a:r>
              <a:rPr lang="en-GB" sz="2000" dirty="0" smtClean="0">
                <a:solidFill>
                  <a:schemeClr val="bg1"/>
                </a:solidFill>
              </a:rPr>
              <a:t>JUNE 2022</a:t>
            </a:r>
          </a:p>
          <a:p>
            <a:endParaRPr lang="en-GB" sz="2000" dirty="0">
              <a:solidFill>
                <a:schemeClr val="bg1"/>
              </a:solidFill>
            </a:endParaRPr>
          </a:p>
          <a:p>
            <a:r>
              <a:rPr lang="en-GB" sz="2000" dirty="0" smtClean="0">
                <a:solidFill>
                  <a:schemeClr val="bg1"/>
                </a:solidFill>
              </a:rPr>
              <a:t>- </a:t>
            </a:r>
            <a:r>
              <a:rPr lang="en-GB" sz="2000" b="1" dirty="0" smtClean="0">
                <a:solidFill>
                  <a:srgbClr val="FFC000"/>
                </a:solidFill>
              </a:rPr>
              <a:t>EVALUATED </a:t>
            </a:r>
            <a:r>
              <a:rPr lang="en-GB" sz="2000" b="1" dirty="0">
                <a:solidFill>
                  <a:srgbClr val="FFC000"/>
                </a:solidFill>
              </a:rPr>
              <a:t>PERIOD</a:t>
            </a:r>
            <a:r>
              <a:rPr lang="en-GB" sz="2000" dirty="0">
                <a:solidFill>
                  <a:schemeClr val="bg1"/>
                </a:solidFill>
              </a:rPr>
              <a:t>: </a:t>
            </a:r>
            <a:r>
              <a:rPr lang="en-GB" sz="2000" dirty="0" smtClean="0">
                <a:solidFill>
                  <a:schemeClr val="bg1"/>
                </a:solidFill>
              </a:rPr>
              <a:t>SEPTEMBER </a:t>
            </a:r>
            <a:r>
              <a:rPr lang="en-GB" sz="2000" dirty="0">
                <a:solidFill>
                  <a:schemeClr val="bg1"/>
                </a:solidFill>
              </a:rPr>
              <a:t>2019 – </a:t>
            </a:r>
            <a:r>
              <a:rPr lang="en-GB" sz="2000" dirty="0" smtClean="0">
                <a:solidFill>
                  <a:schemeClr val="bg1"/>
                </a:solidFill>
              </a:rPr>
              <a:t>JUNE 2022</a:t>
            </a:r>
          </a:p>
          <a:p>
            <a:endParaRPr lang="en-GB" sz="2000" dirty="0">
              <a:solidFill>
                <a:schemeClr val="bg1"/>
              </a:solidFill>
            </a:endParaRPr>
          </a:p>
          <a:p>
            <a:pPr marL="285750" indent="-285750">
              <a:buFontTx/>
              <a:buChar char="-"/>
            </a:pPr>
            <a:r>
              <a:rPr lang="en-GB" sz="2000" b="1" dirty="0" smtClean="0">
                <a:solidFill>
                  <a:srgbClr val="FFC000"/>
                </a:solidFill>
              </a:rPr>
              <a:t>4 QUESTIONNAIRES WERE CREATED BY THE COORDINATING SCHOOL</a:t>
            </a:r>
            <a:r>
              <a:rPr lang="en-GB" sz="2000" dirty="0" smtClean="0">
                <a:solidFill>
                  <a:schemeClr val="bg1"/>
                </a:solidFill>
              </a:rPr>
              <a:t>: for participating students, for participating teachers, for school managers, for indirect participants (other teachers, students’ parents)</a:t>
            </a:r>
          </a:p>
          <a:p>
            <a:endParaRPr lang="en-GB" sz="2000" dirty="0" smtClean="0">
              <a:solidFill>
                <a:schemeClr val="bg1"/>
              </a:solidFill>
            </a:endParaRPr>
          </a:p>
          <a:p>
            <a:pPr marL="285750" indent="-285750">
              <a:buFontTx/>
              <a:buChar char="-"/>
            </a:pPr>
            <a:r>
              <a:rPr lang="en-GB" sz="2000" b="1" dirty="0" smtClean="0">
                <a:solidFill>
                  <a:srgbClr val="FFC000"/>
                </a:solidFill>
              </a:rPr>
              <a:t>THE FORMAT OF THE QUESTIONNAIRES WAS ELECTRONIC (ONLINE)</a:t>
            </a:r>
          </a:p>
          <a:p>
            <a:endParaRPr lang="en-GB" sz="2000" dirty="0">
              <a:solidFill>
                <a:schemeClr val="bg1"/>
              </a:solidFill>
            </a:endParaRPr>
          </a:p>
          <a:p>
            <a:endParaRPr lang="en-GB" sz="2000" dirty="0">
              <a:solidFill>
                <a:schemeClr val="bg1"/>
              </a:solidFill>
            </a:endParaRPr>
          </a:p>
        </p:txBody>
      </p:sp>
    </p:spTree>
    <p:extLst>
      <p:ext uri="{BB962C8B-B14F-4D97-AF65-F5344CB8AC3E}">
        <p14:creationId xmlns:p14="http://schemas.microsoft.com/office/powerpoint/2010/main" val="2011118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17BF43BD-E71D-4291-8D42-C41EB0778E81}"/>
              </a:ext>
            </a:extLst>
          </p:cNvPr>
          <p:cNvSpPr/>
          <p:nvPr/>
        </p:nvSpPr>
        <p:spPr>
          <a:xfrm rot="10800000">
            <a:off x="3251768" y="-1"/>
            <a:ext cx="8940232" cy="4911047"/>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0">
            <a:extLst>
              <a:ext uri="{FF2B5EF4-FFF2-40B4-BE49-F238E27FC236}">
                <a16:creationId xmlns:a16="http://schemas.microsoft.com/office/drawing/2014/main" id="{62C0C196-5D12-412F-BD4F-4C753F913408}"/>
              </a:ext>
            </a:extLst>
          </p:cNvPr>
          <p:cNvSpPr txBox="1">
            <a:spLocks/>
          </p:cNvSpPr>
          <p:nvPr/>
        </p:nvSpPr>
        <p:spPr>
          <a:xfrm>
            <a:off x="6133379" y="298242"/>
            <a:ext cx="5904719" cy="1796609"/>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4400" b="1" dirty="0" smtClean="0">
                <a:solidFill>
                  <a:schemeClr val="bg1"/>
                </a:solidFill>
                <a:latin typeface="+mj-lt"/>
                <a:cs typeface="Arial" pitchFamily="34" charset="0"/>
              </a:rPr>
              <a:t>INDIRECT PARTICIPANTS</a:t>
            </a:r>
          </a:p>
          <a:p>
            <a:pPr marL="0" indent="0" algn="r">
              <a:lnSpc>
                <a:spcPct val="110000"/>
              </a:lnSpc>
              <a:buNone/>
            </a:pPr>
            <a:r>
              <a:rPr lang="en-US" altLang="ko-KR" sz="2400" b="1" dirty="0" smtClean="0">
                <a:solidFill>
                  <a:schemeClr val="bg1"/>
                </a:solidFill>
                <a:latin typeface="+mj-lt"/>
                <a:cs typeface="Arial" pitchFamily="34" charset="0"/>
              </a:rPr>
              <a:t>(other teachers, students’ parents)</a:t>
            </a:r>
            <a:endParaRPr lang="en-US" altLang="ko-KR" sz="2000" b="1" dirty="0">
              <a:solidFill>
                <a:schemeClr val="bg1"/>
              </a:solidFill>
              <a:latin typeface="+mj-lt"/>
              <a:cs typeface="Arial" pitchFamily="34" charset="0"/>
            </a:endParaRPr>
          </a:p>
        </p:txBody>
      </p:sp>
    </p:spTree>
    <p:extLst>
      <p:ext uri="{BB962C8B-B14F-4D97-AF65-F5344CB8AC3E}">
        <p14:creationId xmlns:p14="http://schemas.microsoft.com/office/powerpoint/2010/main" val="1256857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nut 3">
            <a:extLst>
              <a:ext uri="{FF2B5EF4-FFF2-40B4-BE49-F238E27FC236}">
                <a16:creationId xmlns:a16="http://schemas.microsoft.com/office/drawing/2014/main" id="{8D865B74-A3AF-4401-82F9-0BD747DAC589}"/>
              </a:ext>
            </a:extLst>
          </p:cNvPr>
          <p:cNvSpPr/>
          <p:nvPr/>
        </p:nvSpPr>
        <p:spPr>
          <a:xfrm>
            <a:off x="4091582" y="1931350"/>
            <a:ext cx="3984446" cy="3984446"/>
          </a:xfrm>
          <a:prstGeom prst="donut">
            <a:avLst>
              <a:gd name="adj" fmla="val 258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4" name="Pie 4">
            <a:extLst>
              <a:ext uri="{FF2B5EF4-FFF2-40B4-BE49-F238E27FC236}">
                <a16:creationId xmlns:a16="http://schemas.microsoft.com/office/drawing/2014/main" id="{08839A3A-971C-4952-82B1-66AE4EF87AAA}"/>
              </a:ext>
            </a:extLst>
          </p:cNvPr>
          <p:cNvSpPr/>
          <p:nvPr/>
        </p:nvSpPr>
        <p:spPr>
          <a:xfrm>
            <a:off x="4669360" y="2475146"/>
            <a:ext cx="2771278" cy="2771278"/>
          </a:xfrm>
          <a:prstGeom prst="pie">
            <a:avLst>
              <a:gd name="adj1" fmla="val 12630368"/>
              <a:gd name="adj2" fmla="val 1620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5" name="Pie 5">
            <a:extLst>
              <a:ext uri="{FF2B5EF4-FFF2-40B4-BE49-F238E27FC236}">
                <a16:creationId xmlns:a16="http://schemas.microsoft.com/office/drawing/2014/main" id="{342CCC0C-5C8B-42AB-B904-9DB5567B31C5}"/>
              </a:ext>
            </a:extLst>
          </p:cNvPr>
          <p:cNvSpPr/>
          <p:nvPr/>
        </p:nvSpPr>
        <p:spPr>
          <a:xfrm rot="18000000">
            <a:off x="4294826" y="2201915"/>
            <a:ext cx="3559848" cy="3559848"/>
          </a:xfrm>
          <a:prstGeom prst="pie">
            <a:avLst>
              <a:gd name="adj1" fmla="val 12630368"/>
              <a:gd name="adj2" fmla="val 16200000"/>
            </a:avLst>
          </a:prstGeom>
          <a:solidFill>
            <a:schemeClr val="accent3"/>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dirty="0">
              <a:cs typeface="Arial" pitchFamily="34" charset="0"/>
            </a:endParaRPr>
          </a:p>
        </p:txBody>
      </p:sp>
      <p:sp>
        <p:nvSpPr>
          <p:cNvPr id="6" name="Pie 6">
            <a:extLst>
              <a:ext uri="{FF2B5EF4-FFF2-40B4-BE49-F238E27FC236}">
                <a16:creationId xmlns:a16="http://schemas.microsoft.com/office/drawing/2014/main" id="{E9B202C8-0318-450E-901E-CE81A59A8C1C}"/>
              </a:ext>
            </a:extLst>
          </p:cNvPr>
          <p:cNvSpPr/>
          <p:nvPr/>
        </p:nvSpPr>
        <p:spPr>
          <a:xfrm rot="14400000">
            <a:off x="5124472" y="3111756"/>
            <a:ext cx="1858962" cy="1858962"/>
          </a:xfrm>
          <a:prstGeom prst="pie">
            <a:avLst>
              <a:gd name="adj1" fmla="val 12630368"/>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7" name="Pie 7">
            <a:extLst>
              <a:ext uri="{FF2B5EF4-FFF2-40B4-BE49-F238E27FC236}">
                <a16:creationId xmlns:a16="http://schemas.microsoft.com/office/drawing/2014/main" id="{1830242C-6A58-4078-92F7-3EC85D9F3C88}"/>
              </a:ext>
            </a:extLst>
          </p:cNvPr>
          <p:cNvSpPr/>
          <p:nvPr/>
        </p:nvSpPr>
        <p:spPr>
          <a:xfrm flipH="1">
            <a:off x="4940048" y="2669266"/>
            <a:ext cx="2413946" cy="2436006"/>
          </a:xfrm>
          <a:prstGeom prst="pie">
            <a:avLst>
              <a:gd name="adj1" fmla="val 12630368"/>
              <a:gd name="adj2" fmla="val 161999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8" name="Pie 8">
            <a:extLst>
              <a:ext uri="{FF2B5EF4-FFF2-40B4-BE49-F238E27FC236}">
                <a16:creationId xmlns:a16="http://schemas.microsoft.com/office/drawing/2014/main" id="{51EF6343-1E51-426E-BCDC-051639B1043E}"/>
              </a:ext>
            </a:extLst>
          </p:cNvPr>
          <p:cNvSpPr/>
          <p:nvPr/>
        </p:nvSpPr>
        <p:spPr>
          <a:xfrm rot="3600000" flipH="1">
            <a:off x="5282002" y="3082231"/>
            <a:ext cx="1737731" cy="1737731"/>
          </a:xfrm>
          <a:prstGeom prst="pie">
            <a:avLst>
              <a:gd name="adj1" fmla="val 12630368"/>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9" name="Pie 9">
            <a:extLst>
              <a:ext uri="{FF2B5EF4-FFF2-40B4-BE49-F238E27FC236}">
                <a16:creationId xmlns:a16="http://schemas.microsoft.com/office/drawing/2014/main" id="{B15ABD78-CD94-4799-90CD-A9DA302A8F0C}"/>
              </a:ext>
            </a:extLst>
          </p:cNvPr>
          <p:cNvSpPr/>
          <p:nvPr/>
        </p:nvSpPr>
        <p:spPr>
          <a:xfrm rot="7200000" flipH="1">
            <a:off x="4582582" y="2450642"/>
            <a:ext cx="3106990" cy="3106990"/>
          </a:xfrm>
          <a:prstGeom prst="pie">
            <a:avLst>
              <a:gd name="adj1" fmla="val 12630368"/>
              <a:gd name="adj2" fmla="val 162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0" name="직사각형 1">
            <a:extLst>
              <a:ext uri="{FF2B5EF4-FFF2-40B4-BE49-F238E27FC236}">
                <a16:creationId xmlns:a16="http://schemas.microsoft.com/office/drawing/2014/main" id="{20BCBE3F-0AA6-4CEA-AC53-F96EC0735F5F}"/>
              </a:ext>
            </a:extLst>
          </p:cNvPr>
          <p:cNvSpPr/>
          <p:nvPr/>
        </p:nvSpPr>
        <p:spPr>
          <a:xfrm>
            <a:off x="2915176" y="3256143"/>
            <a:ext cx="809926" cy="360040"/>
          </a:xfrm>
          <a:prstGeom prst="rect">
            <a:avLst/>
          </a:prstGeom>
          <a:solidFill>
            <a:schemeClr val="accent3"/>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600" b="1" dirty="0" smtClean="0">
                <a:cs typeface="Arial" pitchFamily="34" charset="0"/>
              </a:rPr>
              <a:t>85.4%</a:t>
            </a:r>
            <a:endParaRPr lang="ko-KR" altLang="en-US" sz="1600" b="1" dirty="0">
              <a:cs typeface="Arial" pitchFamily="34" charset="0"/>
            </a:endParaRPr>
          </a:p>
        </p:txBody>
      </p:sp>
      <p:sp>
        <p:nvSpPr>
          <p:cNvPr id="11" name="직사각형 1">
            <a:extLst>
              <a:ext uri="{FF2B5EF4-FFF2-40B4-BE49-F238E27FC236}">
                <a16:creationId xmlns:a16="http://schemas.microsoft.com/office/drawing/2014/main" id="{F52FF3E1-6CCD-4729-912F-C85A283468BB}"/>
              </a:ext>
            </a:extLst>
          </p:cNvPr>
          <p:cNvSpPr/>
          <p:nvPr/>
        </p:nvSpPr>
        <p:spPr>
          <a:xfrm>
            <a:off x="2915176" y="1813054"/>
            <a:ext cx="809926"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600" b="1" dirty="0" smtClean="0">
                <a:solidFill>
                  <a:schemeClr val="bg1"/>
                </a:solidFill>
                <a:cs typeface="Arial" pitchFamily="34" charset="0"/>
              </a:rPr>
              <a:t>91.1%</a:t>
            </a:r>
            <a:endParaRPr lang="ko-KR" altLang="en-US" sz="1600" b="1" dirty="0">
              <a:solidFill>
                <a:schemeClr val="bg1"/>
              </a:solidFill>
              <a:cs typeface="Arial" pitchFamily="34" charset="0"/>
            </a:endParaRPr>
          </a:p>
        </p:txBody>
      </p:sp>
      <p:sp>
        <p:nvSpPr>
          <p:cNvPr id="12" name="직사각형 1">
            <a:extLst>
              <a:ext uri="{FF2B5EF4-FFF2-40B4-BE49-F238E27FC236}">
                <a16:creationId xmlns:a16="http://schemas.microsoft.com/office/drawing/2014/main" id="{F6B7CCF1-14FF-4259-9647-C1EE830F81B4}"/>
              </a:ext>
            </a:extLst>
          </p:cNvPr>
          <p:cNvSpPr/>
          <p:nvPr/>
        </p:nvSpPr>
        <p:spPr>
          <a:xfrm>
            <a:off x="2915176" y="4699232"/>
            <a:ext cx="809926"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600" b="1" dirty="0" smtClean="0">
                <a:solidFill>
                  <a:schemeClr val="bg1"/>
                </a:solidFill>
                <a:cs typeface="Arial" pitchFamily="34" charset="0"/>
              </a:rPr>
              <a:t>93.5%</a:t>
            </a:r>
            <a:endParaRPr lang="ko-KR" altLang="en-US" sz="1600" b="1" dirty="0">
              <a:solidFill>
                <a:schemeClr val="bg1"/>
              </a:solidFill>
              <a:cs typeface="Arial" pitchFamily="34" charset="0"/>
            </a:endParaRPr>
          </a:p>
        </p:txBody>
      </p:sp>
      <p:sp>
        <p:nvSpPr>
          <p:cNvPr id="13" name="직사각형 1">
            <a:extLst>
              <a:ext uri="{FF2B5EF4-FFF2-40B4-BE49-F238E27FC236}">
                <a16:creationId xmlns:a16="http://schemas.microsoft.com/office/drawing/2014/main" id="{A3E7D461-E378-412A-B364-3501CF21E4F9}"/>
              </a:ext>
            </a:extLst>
          </p:cNvPr>
          <p:cNvSpPr/>
          <p:nvPr/>
        </p:nvSpPr>
        <p:spPr>
          <a:xfrm>
            <a:off x="8423866" y="4689453"/>
            <a:ext cx="787987"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600" b="1" dirty="0" smtClean="0">
                <a:solidFill>
                  <a:schemeClr val="bg1"/>
                </a:solidFill>
                <a:cs typeface="Arial" pitchFamily="34" charset="0"/>
              </a:rPr>
              <a:t>74%</a:t>
            </a:r>
            <a:endParaRPr lang="ko-KR" altLang="en-US" sz="1600" b="1" dirty="0">
              <a:solidFill>
                <a:schemeClr val="bg1"/>
              </a:solidFill>
              <a:cs typeface="Arial" pitchFamily="34" charset="0"/>
            </a:endParaRPr>
          </a:p>
        </p:txBody>
      </p:sp>
      <p:sp>
        <p:nvSpPr>
          <p:cNvPr id="14" name="직사각형 1">
            <a:extLst>
              <a:ext uri="{FF2B5EF4-FFF2-40B4-BE49-F238E27FC236}">
                <a16:creationId xmlns:a16="http://schemas.microsoft.com/office/drawing/2014/main" id="{8BC3CB42-9682-4DD3-907A-B991A4329F19}"/>
              </a:ext>
            </a:extLst>
          </p:cNvPr>
          <p:cNvSpPr/>
          <p:nvPr/>
        </p:nvSpPr>
        <p:spPr>
          <a:xfrm>
            <a:off x="8423866" y="3246364"/>
            <a:ext cx="787987"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600" b="1" dirty="0" smtClean="0">
                <a:solidFill>
                  <a:schemeClr val="bg1"/>
                </a:solidFill>
                <a:cs typeface="Arial" pitchFamily="34" charset="0"/>
              </a:rPr>
              <a:t>89.4%</a:t>
            </a:r>
            <a:endParaRPr lang="ko-KR" altLang="en-US" sz="1600" b="1" dirty="0">
              <a:solidFill>
                <a:schemeClr val="bg1"/>
              </a:solidFill>
              <a:cs typeface="Arial" pitchFamily="34" charset="0"/>
            </a:endParaRPr>
          </a:p>
        </p:txBody>
      </p:sp>
      <p:sp>
        <p:nvSpPr>
          <p:cNvPr id="15" name="직사각형 1">
            <a:extLst>
              <a:ext uri="{FF2B5EF4-FFF2-40B4-BE49-F238E27FC236}">
                <a16:creationId xmlns:a16="http://schemas.microsoft.com/office/drawing/2014/main" id="{7AEF6F0A-2915-425A-800E-BC68D63EDE46}"/>
              </a:ext>
            </a:extLst>
          </p:cNvPr>
          <p:cNvSpPr/>
          <p:nvPr/>
        </p:nvSpPr>
        <p:spPr>
          <a:xfrm>
            <a:off x="8423866" y="1803275"/>
            <a:ext cx="787987"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600" b="1" dirty="0" smtClean="0">
                <a:solidFill>
                  <a:schemeClr val="bg1"/>
                </a:solidFill>
                <a:cs typeface="Arial" pitchFamily="34" charset="0"/>
              </a:rPr>
              <a:t>89.4%</a:t>
            </a:r>
            <a:endParaRPr lang="ko-KR" altLang="en-US" sz="1600" b="1" dirty="0">
              <a:solidFill>
                <a:schemeClr val="bg1"/>
              </a:solidFill>
              <a:cs typeface="Arial" pitchFamily="34" charset="0"/>
            </a:endParaRPr>
          </a:p>
        </p:txBody>
      </p:sp>
      <p:sp>
        <p:nvSpPr>
          <p:cNvPr id="18" name="TextBox 17">
            <a:extLst>
              <a:ext uri="{FF2B5EF4-FFF2-40B4-BE49-F238E27FC236}">
                <a16:creationId xmlns:a16="http://schemas.microsoft.com/office/drawing/2014/main" id="{E2DA3EAB-40B3-4D42-84EC-35FA9127067B}"/>
              </a:ext>
            </a:extLst>
          </p:cNvPr>
          <p:cNvSpPr txBox="1"/>
          <p:nvPr/>
        </p:nvSpPr>
        <p:spPr>
          <a:xfrm>
            <a:off x="8323366" y="2163315"/>
            <a:ext cx="302545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T</a:t>
            </a:r>
            <a:r>
              <a:rPr lang="en-US" altLang="ko-KR" sz="1400" b="1" dirty="0" smtClean="0">
                <a:solidFill>
                  <a:schemeClr val="tx1">
                    <a:lumMod val="75000"/>
                    <a:lumOff val="25000"/>
                  </a:schemeClr>
                </a:solidFill>
                <a:cs typeface="Arial" pitchFamily="34" charset="0"/>
              </a:rPr>
              <a:t>he </a:t>
            </a:r>
            <a:r>
              <a:rPr lang="en-US" altLang="ko-KR" sz="1400" b="1" dirty="0">
                <a:solidFill>
                  <a:schemeClr val="tx1">
                    <a:lumMod val="75000"/>
                    <a:lumOff val="25000"/>
                  </a:schemeClr>
                </a:solidFill>
                <a:cs typeface="Arial" pitchFamily="34" charset="0"/>
              </a:rPr>
              <a:t>project had a good visibility</a:t>
            </a:r>
            <a:endParaRPr lang="ko-KR" altLang="en-US" sz="1400" b="1"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3CFEE352-B99C-4B7E-92C7-153C9A01DE48}"/>
              </a:ext>
            </a:extLst>
          </p:cNvPr>
          <p:cNvSpPr txBox="1"/>
          <p:nvPr/>
        </p:nvSpPr>
        <p:spPr>
          <a:xfrm>
            <a:off x="8300433" y="3543485"/>
            <a:ext cx="3685754" cy="738664"/>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The respondent had </a:t>
            </a:r>
            <a:r>
              <a:rPr lang="en-US" altLang="ko-KR" sz="1400" b="1" dirty="0">
                <a:solidFill>
                  <a:schemeClr val="tx1">
                    <a:lumMod val="75000"/>
                    <a:lumOff val="25000"/>
                  </a:schemeClr>
                </a:solidFill>
                <a:cs typeface="Arial" pitchFamily="34" charset="0"/>
              </a:rPr>
              <a:t>the opportunity to discuss about this project with </a:t>
            </a:r>
            <a:r>
              <a:rPr lang="en-US" altLang="ko-KR" sz="1400" b="1" dirty="0" smtClean="0">
                <a:solidFill>
                  <a:schemeClr val="tx1">
                    <a:lumMod val="75000"/>
                    <a:lumOff val="25000"/>
                  </a:schemeClr>
                </a:solidFill>
                <a:cs typeface="Arial" pitchFamily="34" charset="0"/>
              </a:rPr>
              <a:t>his/her </a:t>
            </a:r>
            <a:r>
              <a:rPr lang="en-US" altLang="ko-KR" sz="1400" b="1" dirty="0">
                <a:solidFill>
                  <a:schemeClr val="tx1">
                    <a:lumMod val="75000"/>
                    <a:lumOff val="25000"/>
                  </a:schemeClr>
                </a:solidFill>
                <a:cs typeface="Arial" pitchFamily="34" charset="0"/>
              </a:rPr>
              <a:t>child / students/ my colleagues</a:t>
            </a:r>
            <a:endParaRPr lang="ko-KR" altLang="en-US" sz="1400" b="1"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05FE1D1B-F599-4DE5-9F93-10CDC0A24BE1}"/>
              </a:ext>
            </a:extLst>
          </p:cNvPr>
          <p:cNvSpPr txBox="1"/>
          <p:nvPr/>
        </p:nvSpPr>
        <p:spPr>
          <a:xfrm>
            <a:off x="8323366" y="5061300"/>
            <a:ext cx="3627730" cy="738664"/>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The respondent visited </a:t>
            </a:r>
            <a:r>
              <a:rPr lang="en-US" altLang="ko-KR" sz="1400" b="1" dirty="0">
                <a:solidFill>
                  <a:schemeClr val="tx1">
                    <a:lumMod val="75000"/>
                    <a:lumOff val="25000"/>
                  </a:schemeClr>
                </a:solidFill>
                <a:cs typeface="Arial" pitchFamily="34" charset="0"/>
              </a:rPr>
              <a:t>the project website/ Facebook page </a:t>
            </a:r>
            <a:r>
              <a:rPr lang="en-US" altLang="ko-KR" sz="1400" b="1" dirty="0" smtClean="0">
                <a:solidFill>
                  <a:schemeClr val="tx1">
                    <a:lumMod val="75000"/>
                    <a:lumOff val="25000"/>
                  </a:schemeClr>
                </a:solidFill>
                <a:cs typeface="Arial" pitchFamily="34" charset="0"/>
              </a:rPr>
              <a:t>or TWIN </a:t>
            </a:r>
            <a:r>
              <a:rPr lang="en-US" altLang="ko-KR" sz="1400" b="1" dirty="0">
                <a:solidFill>
                  <a:schemeClr val="tx1">
                    <a:lumMod val="75000"/>
                    <a:lumOff val="25000"/>
                  </a:schemeClr>
                </a:solidFill>
                <a:cs typeface="Arial" pitchFamily="34" charset="0"/>
              </a:rPr>
              <a:t>SPACE of the project</a:t>
            </a:r>
            <a:endParaRPr lang="ko-KR" altLang="en-US" sz="1400" b="1" dirty="0">
              <a:solidFill>
                <a:schemeClr val="tx1">
                  <a:lumMod val="75000"/>
                  <a:lumOff val="25000"/>
                </a:schemeClr>
              </a:solidFill>
              <a:cs typeface="Arial" pitchFamily="34" charset="0"/>
            </a:endParaRPr>
          </a:p>
        </p:txBody>
      </p:sp>
      <p:grpSp>
        <p:nvGrpSpPr>
          <p:cNvPr id="25" name="그룹 44">
            <a:extLst>
              <a:ext uri="{FF2B5EF4-FFF2-40B4-BE49-F238E27FC236}">
                <a16:creationId xmlns:a16="http://schemas.microsoft.com/office/drawing/2014/main" id="{7F643A2C-E1EF-4BEC-888B-B01565067A2E}"/>
              </a:ext>
            </a:extLst>
          </p:cNvPr>
          <p:cNvGrpSpPr/>
          <p:nvPr/>
        </p:nvGrpSpPr>
        <p:grpSpPr>
          <a:xfrm>
            <a:off x="0" y="2175121"/>
            <a:ext cx="4091582" cy="819900"/>
            <a:chOff x="626893" y="2175122"/>
            <a:chExt cx="3422397" cy="584511"/>
          </a:xfrm>
        </p:grpSpPr>
        <p:sp>
          <p:nvSpPr>
            <p:cNvPr id="26" name="TextBox 25">
              <a:extLst>
                <a:ext uri="{FF2B5EF4-FFF2-40B4-BE49-F238E27FC236}">
                  <a16:creationId xmlns:a16="http://schemas.microsoft.com/office/drawing/2014/main" id="{58D2C5E9-CC9B-4560-A12F-A8087C7CD931}"/>
                </a:ext>
              </a:extLst>
            </p:cNvPr>
            <p:cNvSpPr txBox="1"/>
            <p:nvPr/>
          </p:nvSpPr>
          <p:spPr>
            <a:xfrm>
              <a:off x="809000" y="2386627"/>
              <a:ext cx="3024000" cy="373006"/>
            </a:xfrm>
            <a:prstGeom prst="rect">
              <a:avLst/>
            </a:prstGeom>
            <a:noFill/>
          </p:spPr>
          <p:txBody>
            <a:bodyPr wrap="square" rtlCol="0">
              <a:spAutoFit/>
            </a:bodyPr>
            <a:lstStyle/>
            <a:p>
              <a:pPr algn="r"/>
              <a:r>
                <a:rPr lang="en-US" altLang="ko-KR" sz="1400" dirty="0" smtClean="0">
                  <a:solidFill>
                    <a:schemeClr val="tx1">
                      <a:lumMod val="75000"/>
                      <a:lumOff val="25000"/>
                    </a:schemeClr>
                  </a:solidFill>
                  <a:cs typeface="Arial" pitchFamily="34" charset="0"/>
                </a:rPr>
                <a:t>91.1% choose </a:t>
              </a:r>
              <a:r>
                <a:rPr lang="en-US" altLang="ko-KR" sz="1400" b="1" dirty="0" smtClean="0">
                  <a:solidFill>
                    <a:schemeClr val="tx1">
                      <a:lumMod val="75000"/>
                      <a:lumOff val="25000"/>
                    </a:schemeClr>
                  </a:solidFill>
                  <a:cs typeface="Arial" pitchFamily="34" charset="0"/>
                </a:rPr>
                <a:t>YES</a:t>
              </a:r>
            </a:p>
            <a:p>
              <a:pPr algn="r"/>
              <a:r>
                <a:rPr lang="en-US" altLang="ko-KR" sz="1400" dirty="0" smtClean="0">
                  <a:solidFill>
                    <a:schemeClr val="tx1">
                      <a:lumMod val="75000"/>
                      <a:lumOff val="25000"/>
                    </a:schemeClr>
                  </a:solidFill>
                  <a:cs typeface="Arial" pitchFamily="34" charset="0"/>
                </a:rPr>
                <a:t>8.9% choose </a:t>
              </a:r>
              <a:r>
                <a:rPr lang="en-US" altLang="ko-KR" sz="1400" b="1" dirty="0" smtClean="0">
                  <a:solidFill>
                    <a:schemeClr val="tx1">
                      <a:lumMod val="75000"/>
                      <a:lumOff val="25000"/>
                    </a:schemeClr>
                  </a:solidFill>
                  <a:cs typeface="Arial" pitchFamily="34" charset="0"/>
                </a:rPr>
                <a:t>SLIGHTLY</a:t>
              </a:r>
              <a:r>
                <a:rPr lang="en-US" altLang="ko-KR" sz="1400" dirty="0" smtClean="0">
                  <a:solidFill>
                    <a:schemeClr val="tx1">
                      <a:lumMod val="75000"/>
                      <a:lumOff val="25000"/>
                    </a:schemeClr>
                  </a:solidFill>
                  <a:cs typeface="Arial" pitchFamily="34" charset="0"/>
                </a:rPr>
                <a:t> or </a:t>
              </a:r>
              <a:r>
                <a:rPr lang="en-US" altLang="ko-KR" sz="1400" b="1" dirty="0" smtClean="0">
                  <a:solidFill>
                    <a:schemeClr val="tx1">
                      <a:lumMod val="75000"/>
                      <a:lumOff val="25000"/>
                    </a:schemeClr>
                  </a:solidFill>
                  <a:cs typeface="Arial" pitchFamily="34" charset="0"/>
                </a:rPr>
                <a:t>NO</a:t>
              </a:r>
              <a:endParaRPr lang="en-US" altLang="ko-KR" sz="1400" b="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12017519-7579-448E-972D-450C6CB055A3}"/>
                </a:ext>
              </a:extLst>
            </p:cNvPr>
            <p:cNvSpPr txBox="1"/>
            <p:nvPr/>
          </p:nvSpPr>
          <p:spPr>
            <a:xfrm>
              <a:off x="626893" y="2175122"/>
              <a:ext cx="3422397" cy="186269"/>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The respondent knows the topic of the project</a:t>
              </a:r>
              <a:endParaRPr lang="ko-KR" altLang="en-US" sz="1400" b="1" dirty="0">
                <a:solidFill>
                  <a:schemeClr val="tx1">
                    <a:lumMod val="75000"/>
                    <a:lumOff val="25000"/>
                  </a:schemeClr>
                </a:solidFill>
                <a:cs typeface="Arial" pitchFamily="34" charset="0"/>
              </a:endParaRPr>
            </a:p>
          </p:txBody>
        </p:sp>
      </p:grpSp>
      <p:sp>
        <p:nvSpPr>
          <p:cNvPr id="30" name="TextBox 29">
            <a:extLst>
              <a:ext uri="{FF2B5EF4-FFF2-40B4-BE49-F238E27FC236}">
                <a16:creationId xmlns:a16="http://schemas.microsoft.com/office/drawing/2014/main" id="{CC41EE89-8D6B-44D3-805C-950E1783F1DB}"/>
              </a:ext>
            </a:extLst>
          </p:cNvPr>
          <p:cNvSpPr txBox="1"/>
          <p:nvPr/>
        </p:nvSpPr>
        <p:spPr>
          <a:xfrm>
            <a:off x="17685" y="3544965"/>
            <a:ext cx="4131290" cy="523220"/>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The respondent noticed his/her </a:t>
            </a:r>
            <a:r>
              <a:rPr lang="en-US" altLang="ko-KR" sz="1400" b="1" dirty="0">
                <a:solidFill>
                  <a:schemeClr val="tx1">
                    <a:lumMod val="75000"/>
                    <a:lumOff val="25000"/>
                  </a:schemeClr>
                </a:solidFill>
                <a:cs typeface="Arial" pitchFamily="34" charset="0"/>
              </a:rPr>
              <a:t>child's / </a:t>
            </a:r>
            <a:r>
              <a:rPr lang="en-US" altLang="ko-KR" sz="1400" b="1" dirty="0" smtClean="0">
                <a:solidFill>
                  <a:schemeClr val="tx1">
                    <a:lumMod val="75000"/>
                    <a:lumOff val="25000"/>
                  </a:schemeClr>
                </a:solidFill>
                <a:cs typeface="Arial" pitchFamily="34" charset="0"/>
              </a:rPr>
              <a:t>students</a:t>
            </a:r>
            <a:r>
              <a:rPr lang="en-US" altLang="ko-KR" sz="1400" b="1" dirty="0">
                <a:solidFill>
                  <a:schemeClr val="tx1">
                    <a:lumMod val="75000"/>
                    <a:lumOff val="25000"/>
                  </a:schemeClr>
                </a:solidFill>
                <a:cs typeface="Arial" pitchFamily="34" charset="0"/>
              </a:rPr>
              <a:t>' involvement in this project</a:t>
            </a:r>
            <a:endParaRPr lang="ko-KR" altLang="en-US" sz="1400" b="1"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id="{0A7F81FC-2003-4A60-9080-667AAF7D9BA3}"/>
              </a:ext>
            </a:extLst>
          </p:cNvPr>
          <p:cNvSpPr txBox="1"/>
          <p:nvPr/>
        </p:nvSpPr>
        <p:spPr>
          <a:xfrm>
            <a:off x="17685" y="5061304"/>
            <a:ext cx="3929713" cy="523221"/>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The respondent was informed about the development of the project activities </a:t>
            </a:r>
            <a:endParaRPr lang="ko-KR" altLang="en-US" sz="1400" b="1" dirty="0">
              <a:solidFill>
                <a:schemeClr val="tx1">
                  <a:lumMod val="75000"/>
                  <a:lumOff val="25000"/>
                </a:schemeClr>
              </a:solidFill>
              <a:cs typeface="Arial" pitchFamily="34" charset="0"/>
            </a:endParaRPr>
          </a:p>
        </p:txBody>
      </p:sp>
      <p:sp>
        <p:nvSpPr>
          <p:cNvPr id="34" name="Donut 34">
            <a:extLst>
              <a:ext uri="{FF2B5EF4-FFF2-40B4-BE49-F238E27FC236}">
                <a16:creationId xmlns:a16="http://schemas.microsoft.com/office/drawing/2014/main" id="{31DD4F55-5B34-4B03-838C-642D03E146BE}"/>
              </a:ext>
            </a:extLst>
          </p:cNvPr>
          <p:cNvSpPr/>
          <p:nvPr/>
        </p:nvSpPr>
        <p:spPr>
          <a:xfrm>
            <a:off x="5583546" y="3389129"/>
            <a:ext cx="1086667" cy="1086667"/>
          </a:xfrm>
          <a:prstGeom prst="donut">
            <a:avLst>
              <a:gd name="adj" fmla="val 44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35" name="Donut 35">
            <a:extLst>
              <a:ext uri="{FF2B5EF4-FFF2-40B4-BE49-F238E27FC236}">
                <a16:creationId xmlns:a16="http://schemas.microsoft.com/office/drawing/2014/main" id="{2525A68F-6376-4291-BCA3-526C9EF7B11F}"/>
              </a:ext>
            </a:extLst>
          </p:cNvPr>
          <p:cNvSpPr/>
          <p:nvPr/>
        </p:nvSpPr>
        <p:spPr>
          <a:xfrm>
            <a:off x="5219100" y="3024683"/>
            <a:ext cx="1811112" cy="1811112"/>
          </a:xfrm>
          <a:prstGeom prst="donut">
            <a:avLst>
              <a:gd name="adj" fmla="val 3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36" name="Donut 36">
            <a:extLst>
              <a:ext uri="{FF2B5EF4-FFF2-40B4-BE49-F238E27FC236}">
                <a16:creationId xmlns:a16="http://schemas.microsoft.com/office/drawing/2014/main" id="{E6D5C53A-C85F-42F0-AC1E-A26CFD4CAF45}"/>
              </a:ext>
            </a:extLst>
          </p:cNvPr>
          <p:cNvSpPr/>
          <p:nvPr/>
        </p:nvSpPr>
        <p:spPr>
          <a:xfrm>
            <a:off x="4854656" y="2660239"/>
            <a:ext cx="2535557" cy="2535557"/>
          </a:xfrm>
          <a:prstGeom prst="donut">
            <a:avLst>
              <a:gd name="adj" fmla="val 20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37" name="Donut 37">
            <a:extLst>
              <a:ext uri="{FF2B5EF4-FFF2-40B4-BE49-F238E27FC236}">
                <a16:creationId xmlns:a16="http://schemas.microsoft.com/office/drawing/2014/main" id="{5D720511-6227-42C6-B9C4-6F4AECBCC673}"/>
              </a:ext>
            </a:extLst>
          </p:cNvPr>
          <p:cNvSpPr/>
          <p:nvPr/>
        </p:nvSpPr>
        <p:spPr>
          <a:xfrm>
            <a:off x="4490212" y="2295795"/>
            <a:ext cx="3260001" cy="3260001"/>
          </a:xfrm>
          <a:prstGeom prst="donut">
            <a:avLst>
              <a:gd name="adj" fmla="val 17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40" name="TextBox 39">
            <a:extLst>
              <a:ext uri="{FF2B5EF4-FFF2-40B4-BE49-F238E27FC236}">
                <a16:creationId xmlns:a16="http://schemas.microsoft.com/office/drawing/2014/main" id="{58D2C5E9-CC9B-4560-A12F-A8087C7CD931}"/>
              </a:ext>
            </a:extLst>
          </p:cNvPr>
          <p:cNvSpPr txBox="1"/>
          <p:nvPr/>
        </p:nvSpPr>
        <p:spPr>
          <a:xfrm>
            <a:off x="238148" y="3955338"/>
            <a:ext cx="3615286" cy="738664"/>
          </a:xfrm>
          <a:prstGeom prst="rect">
            <a:avLst/>
          </a:prstGeom>
          <a:noFill/>
        </p:spPr>
        <p:txBody>
          <a:bodyPr wrap="square" rtlCol="0">
            <a:spAutoFit/>
          </a:bodyPr>
          <a:lstStyle/>
          <a:p>
            <a:pPr algn="r"/>
            <a:r>
              <a:rPr lang="en-US" altLang="ko-KR" sz="1400" dirty="0" smtClean="0">
                <a:solidFill>
                  <a:schemeClr val="tx1">
                    <a:lumMod val="75000"/>
                    <a:lumOff val="25000"/>
                  </a:schemeClr>
                </a:solidFill>
                <a:cs typeface="Arial" pitchFamily="34" charset="0"/>
              </a:rPr>
              <a:t>85.4% choose </a:t>
            </a:r>
            <a:r>
              <a:rPr lang="en-US" altLang="ko-KR" sz="1400" b="1" dirty="0" smtClean="0">
                <a:solidFill>
                  <a:schemeClr val="tx1">
                    <a:lumMod val="75000"/>
                    <a:lumOff val="25000"/>
                  </a:schemeClr>
                </a:solidFill>
                <a:cs typeface="Arial" pitchFamily="34" charset="0"/>
              </a:rPr>
              <a:t>YES</a:t>
            </a:r>
          </a:p>
          <a:p>
            <a:pPr algn="r"/>
            <a:r>
              <a:rPr lang="en-US" altLang="ko-KR" sz="1400" dirty="0" smtClean="0">
                <a:solidFill>
                  <a:schemeClr val="tx1">
                    <a:lumMod val="75000"/>
                    <a:lumOff val="25000"/>
                  </a:schemeClr>
                </a:solidFill>
                <a:cs typeface="Arial" pitchFamily="34" charset="0"/>
              </a:rPr>
              <a:t>8.9% choose </a:t>
            </a:r>
            <a:r>
              <a:rPr lang="en-US" altLang="ko-KR" sz="1400" b="1" dirty="0" smtClean="0">
                <a:solidFill>
                  <a:schemeClr val="tx1">
                    <a:lumMod val="75000"/>
                    <a:lumOff val="25000"/>
                  </a:schemeClr>
                </a:solidFill>
                <a:cs typeface="Arial" pitchFamily="34" charset="0"/>
              </a:rPr>
              <a:t>PARTIALLY</a:t>
            </a:r>
          </a:p>
          <a:p>
            <a:pPr algn="r"/>
            <a:r>
              <a:rPr lang="en-US" altLang="ko-KR" sz="1400" dirty="0" smtClean="0">
                <a:solidFill>
                  <a:schemeClr val="tx1">
                    <a:lumMod val="75000"/>
                    <a:lumOff val="25000"/>
                  </a:schemeClr>
                </a:solidFill>
                <a:cs typeface="Arial" pitchFamily="34" charset="0"/>
              </a:rPr>
              <a:t>5.7% choose </a:t>
            </a:r>
            <a:r>
              <a:rPr lang="en-US" altLang="ko-KR" sz="1400" b="1" dirty="0" smtClean="0">
                <a:solidFill>
                  <a:schemeClr val="tx1">
                    <a:lumMod val="75000"/>
                    <a:lumOff val="25000"/>
                  </a:schemeClr>
                </a:solidFill>
                <a:cs typeface="Arial" pitchFamily="34" charset="0"/>
              </a:rPr>
              <a:t>NO</a:t>
            </a:r>
            <a:endParaRPr lang="en-US" altLang="ko-KR" sz="1400" b="1" dirty="0">
              <a:solidFill>
                <a:schemeClr val="tx1">
                  <a:lumMod val="75000"/>
                  <a:lumOff val="25000"/>
                </a:schemeClr>
              </a:solidFill>
              <a:cs typeface="Arial" pitchFamily="34" charset="0"/>
            </a:endParaRPr>
          </a:p>
        </p:txBody>
      </p:sp>
      <p:sp>
        <p:nvSpPr>
          <p:cNvPr id="42" name="TextBox 41">
            <a:extLst>
              <a:ext uri="{FF2B5EF4-FFF2-40B4-BE49-F238E27FC236}">
                <a16:creationId xmlns:a16="http://schemas.microsoft.com/office/drawing/2014/main" id="{81637828-380D-4ECF-8370-65FACB7001D9}"/>
              </a:ext>
            </a:extLst>
          </p:cNvPr>
          <p:cNvSpPr txBox="1"/>
          <p:nvPr/>
        </p:nvSpPr>
        <p:spPr>
          <a:xfrm>
            <a:off x="780913" y="366263"/>
            <a:ext cx="10546080" cy="523220"/>
          </a:xfrm>
          <a:prstGeom prst="rect">
            <a:avLst/>
          </a:prstGeom>
          <a:noFill/>
        </p:spPr>
        <p:txBody>
          <a:bodyPr wrap="square" rtlCol="0">
            <a:spAutoFit/>
          </a:bodyPr>
          <a:lstStyle/>
          <a:p>
            <a:pPr algn="ctr"/>
            <a:r>
              <a:rPr lang="en-US" altLang="ko-KR" sz="2800" b="1" i="1" dirty="0" smtClean="0">
                <a:solidFill>
                  <a:schemeClr val="accent1">
                    <a:lumMod val="75000"/>
                  </a:schemeClr>
                </a:solidFill>
                <a:cs typeface="Arial" pitchFamily="34" charset="0"/>
              </a:rPr>
              <a:t>The project’s impact and its visibility in the community</a:t>
            </a:r>
            <a:endParaRPr lang="en-US" altLang="ko-KR" sz="2800" b="1" i="1" dirty="0">
              <a:solidFill>
                <a:schemeClr val="accent1">
                  <a:lumMod val="75000"/>
                </a:schemeClr>
              </a:solidFill>
              <a:cs typeface="Arial" pitchFamily="34" charset="0"/>
            </a:endParaRPr>
          </a:p>
        </p:txBody>
      </p:sp>
      <p:sp>
        <p:nvSpPr>
          <p:cNvPr id="45" name="TextBox 44">
            <a:extLst>
              <a:ext uri="{FF2B5EF4-FFF2-40B4-BE49-F238E27FC236}">
                <a16:creationId xmlns:a16="http://schemas.microsoft.com/office/drawing/2014/main" id="{58D2C5E9-CC9B-4560-A12F-A8087C7CD931}"/>
              </a:ext>
            </a:extLst>
          </p:cNvPr>
          <p:cNvSpPr txBox="1"/>
          <p:nvPr/>
        </p:nvSpPr>
        <p:spPr>
          <a:xfrm>
            <a:off x="213360" y="5555796"/>
            <a:ext cx="3615286" cy="523220"/>
          </a:xfrm>
          <a:prstGeom prst="rect">
            <a:avLst/>
          </a:prstGeom>
          <a:noFill/>
        </p:spPr>
        <p:txBody>
          <a:bodyPr wrap="square" rtlCol="0">
            <a:spAutoFit/>
          </a:bodyPr>
          <a:lstStyle/>
          <a:p>
            <a:pPr algn="r"/>
            <a:r>
              <a:rPr lang="en-US" altLang="ko-KR" sz="1400" dirty="0" smtClean="0">
                <a:solidFill>
                  <a:schemeClr val="tx1">
                    <a:lumMod val="75000"/>
                    <a:lumOff val="25000"/>
                  </a:schemeClr>
                </a:solidFill>
                <a:cs typeface="Arial" pitchFamily="34" charset="0"/>
              </a:rPr>
              <a:t>93.5% choose </a:t>
            </a:r>
            <a:r>
              <a:rPr lang="en-US" altLang="ko-KR" sz="1400" b="1" dirty="0" smtClean="0">
                <a:solidFill>
                  <a:schemeClr val="tx1">
                    <a:lumMod val="75000"/>
                    <a:lumOff val="25000"/>
                  </a:schemeClr>
                </a:solidFill>
                <a:cs typeface="Arial" pitchFamily="34" charset="0"/>
              </a:rPr>
              <a:t>YES</a:t>
            </a:r>
          </a:p>
          <a:p>
            <a:pPr algn="r"/>
            <a:r>
              <a:rPr lang="en-US" altLang="ko-KR" sz="1400" dirty="0" smtClean="0">
                <a:solidFill>
                  <a:schemeClr val="tx1">
                    <a:lumMod val="75000"/>
                    <a:lumOff val="25000"/>
                  </a:schemeClr>
                </a:solidFill>
                <a:cs typeface="Arial" pitchFamily="34" charset="0"/>
              </a:rPr>
              <a:t>6.5% choose </a:t>
            </a:r>
            <a:r>
              <a:rPr lang="en-US" altLang="ko-KR" sz="1400" b="1" dirty="0" smtClean="0">
                <a:solidFill>
                  <a:schemeClr val="tx1">
                    <a:lumMod val="75000"/>
                    <a:lumOff val="25000"/>
                  </a:schemeClr>
                </a:solidFill>
                <a:cs typeface="Arial" pitchFamily="34" charset="0"/>
              </a:rPr>
              <a:t>SOMETIMES</a:t>
            </a:r>
            <a:r>
              <a:rPr lang="en-US" altLang="ko-KR" sz="1400" dirty="0" smtClean="0">
                <a:solidFill>
                  <a:schemeClr val="tx1">
                    <a:lumMod val="75000"/>
                    <a:lumOff val="25000"/>
                  </a:schemeClr>
                </a:solidFill>
                <a:cs typeface="Arial" pitchFamily="34" charset="0"/>
              </a:rPr>
              <a:t> or </a:t>
            </a:r>
            <a:r>
              <a:rPr lang="en-US" altLang="ko-KR" sz="1400" b="1" dirty="0" smtClean="0">
                <a:solidFill>
                  <a:schemeClr val="tx1">
                    <a:lumMod val="75000"/>
                    <a:lumOff val="25000"/>
                  </a:schemeClr>
                </a:solidFill>
                <a:cs typeface="Arial" pitchFamily="34" charset="0"/>
              </a:rPr>
              <a:t>NO</a:t>
            </a:r>
            <a:endParaRPr lang="en-US" altLang="ko-KR" sz="1400" b="1" dirty="0">
              <a:solidFill>
                <a:schemeClr val="tx1">
                  <a:lumMod val="75000"/>
                  <a:lumOff val="25000"/>
                </a:schemeClr>
              </a:solidFill>
              <a:cs typeface="Arial" pitchFamily="34" charset="0"/>
            </a:endParaRPr>
          </a:p>
        </p:txBody>
      </p:sp>
      <p:sp>
        <p:nvSpPr>
          <p:cNvPr id="47" name="TextBox 46">
            <a:extLst>
              <a:ext uri="{FF2B5EF4-FFF2-40B4-BE49-F238E27FC236}">
                <a16:creationId xmlns:a16="http://schemas.microsoft.com/office/drawing/2014/main" id="{58D2C5E9-CC9B-4560-A12F-A8087C7CD931}"/>
              </a:ext>
            </a:extLst>
          </p:cNvPr>
          <p:cNvSpPr txBox="1"/>
          <p:nvPr/>
        </p:nvSpPr>
        <p:spPr>
          <a:xfrm>
            <a:off x="8316499" y="2491357"/>
            <a:ext cx="3615286" cy="738664"/>
          </a:xfrm>
          <a:prstGeom prst="rect">
            <a:avLst/>
          </a:prstGeom>
          <a:noFill/>
        </p:spPr>
        <p:txBody>
          <a:bodyPr wrap="square" rtlCol="0">
            <a:spAutoFit/>
          </a:bodyPr>
          <a:lstStyle/>
          <a:p>
            <a:r>
              <a:rPr lang="en-US" altLang="ko-KR" sz="1400" dirty="0" smtClean="0">
                <a:solidFill>
                  <a:schemeClr val="tx1">
                    <a:lumMod val="75000"/>
                    <a:lumOff val="25000"/>
                  </a:schemeClr>
                </a:solidFill>
                <a:cs typeface="Arial" pitchFamily="34" charset="0"/>
              </a:rPr>
              <a:t>89.4% choose </a:t>
            </a:r>
            <a:r>
              <a:rPr lang="en-US" altLang="ko-KR" sz="1400" b="1" dirty="0" smtClean="0">
                <a:solidFill>
                  <a:schemeClr val="tx1">
                    <a:lumMod val="75000"/>
                    <a:lumOff val="25000"/>
                  </a:schemeClr>
                </a:solidFill>
                <a:cs typeface="Arial" pitchFamily="34" charset="0"/>
              </a:rPr>
              <a:t>YES</a:t>
            </a:r>
          </a:p>
          <a:p>
            <a:r>
              <a:rPr lang="en-US" altLang="ko-KR" sz="1400" dirty="0" smtClean="0">
                <a:solidFill>
                  <a:schemeClr val="tx1">
                    <a:lumMod val="75000"/>
                    <a:lumOff val="25000"/>
                  </a:schemeClr>
                </a:solidFill>
                <a:cs typeface="Arial" pitchFamily="34" charset="0"/>
              </a:rPr>
              <a:t>9.8% choose </a:t>
            </a:r>
            <a:r>
              <a:rPr lang="en-US" altLang="ko-KR" sz="1400" b="1" dirty="0" smtClean="0">
                <a:solidFill>
                  <a:schemeClr val="tx1">
                    <a:lumMod val="75000"/>
                    <a:lumOff val="25000"/>
                  </a:schemeClr>
                </a:solidFill>
                <a:cs typeface="Arial" pitchFamily="34" charset="0"/>
              </a:rPr>
              <a:t>PARTIALLY</a:t>
            </a:r>
          </a:p>
          <a:p>
            <a:r>
              <a:rPr lang="en-US" altLang="ko-KR" sz="1400" dirty="0" smtClean="0">
                <a:solidFill>
                  <a:schemeClr val="tx1">
                    <a:lumMod val="75000"/>
                    <a:lumOff val="25000"/>
                  </a:schemeClr>
                </a:solidFill>
                <a:cs typeface="Arial" pitchFamily="34" charset="0"/>
              </a:rPr>
              <a:t>0.8% choose </a:t>
            </a:r>
            <a:r>
              <a:rPr lang="en-US" altLang="ko-KR" sz="1400" b="1" dirty="0" smtClean="0">
                <a:solidFill>
                  <a:schemeClr val="tx1">
                    <a:lumMod val="75000"/>
                    <a:lumOff val="25000"/>
                  </a:schemeClr>
                </a:solidFill>
                <a:cs typeface="Arial" pitchFamily="34" charset="0"/>
              </a:rPr>
              <a:t>NO</a:t>
            </a:r>
            <a:endParaRPr lang="en-US" altLang="ko-KR" sz="1400" b="1" dirty="0">
              <a:solidFill>
                <a:schemeClr val="tx1">
                  <a:lumMod val="75000"/>
                  <a:lumOff val="25000"/>
                </a:schemeClr>
              </a:solidFill>
              <a:cs typeface="Arial" pitchFamily="34" charset="0"/>
            </a:endParaRPr>
          </a:p>
        </p:txBody>
      </p:sp>
      <p:sp>
        <p:nvSpPr>
          <p:cNvPr id="49" name="TextBox 48">
            <a:extLst>
              <a:ext uri="{FF2B5EF4-FFF2-40B4-BE49-F238E27FC236}">
                <a16:creationId xmlns:a16="http://schemas.microsoft.com/office/drawing/2014/main" id="{58D2C5E9-CC9B-4560-A12F-A8087C7CD931}"/>
              </a:ext>
            </a:extLst>
          </p:cNvPr>
          <p:cNvSpPr txBox="1"/>
          <p:nvPr/>
        </p:nvSpPr>
        <p:spPr>
          <a:xfrm>
            <a:off x="8300433" y="4228621"/>
            <a:ext cx="3615286" cy="523220"/>
          </a:xfrm>
          <a:prstGeom prst="rect">
            <a:avLst/>
          </a:prstGeom>
          <a:noFill/>
        </p:spPr>
        <p:txBody>
          <a:bodyPr wrap="square" rtlCol="0">
            <a:spAutoFit/>
          </a:bodyPr>
          <a:lstStyle/>
          <a:p>
            <a:r>
              <a:rPr lang="en-US" altLang="ko-KR" sz="1400" dirty="0" smtClean="0">
                <a:solidFill>
                  <a:schemeClr val="tx1">
                    <a:lumMod val="75000"/>
                    <a:lumOff val="25000"/>
                  </a:schemeClr>
                </a:solidFill>
                <a:cs typeface="Arial" pitchFamily="34" charset="0"/>
              </a:rPr>
              <a:t>89.4% choose </a:t>
            </a:r>
            <a:r>
              <a:rPr lang="en-US" altLang="ko-KR" sz="1400" b="1" dirty="0" smtClean="0">
                <a:solidFill>
                  <a:schemeClr val="tx1">
                    <a:lumMod val="75000"/>
                    <a:lumOff val="25000"/>
                  </a:schemeClr>
                </a:solidFill>
                <a:cs typeface="Arial" pitchFamily="34" charset="0"/>
              </a:rPr>
              <a:t>YES</a:t>
            </a:r>
          </a:p>
          <a:p>
            <a:r>
              <a:rPr lang="en-US" altLang="ko-KR" sz="1400" dirty="0" smtClean="0">
                <a:solidFill>
                  <a:schemeClr val="tx1">
                    <a:lumMod val="75000"/>
                    <a:lumOff val="25000"/>
                  </a:schemeClr>
                </a:solidFill>
                <a:cs typeface="Arial" pitchFamily="34" charset="0"/>
              </a:rPr>
              <a:t>10.6% choose </a:t>
            </a:r>
            <a:r>
              <a:rPr lang="en-US" altLang="ko-KR" sz="1400" b="1" dirty="0" smtClean="0">
                <a:solidFill>
                  <a:schemeClr val="tx1">
                    <a:lumMod val="75000"/>
                    <a:lumOff val="25000"/>
                  </a:schemeClr>
                </a:solidFill>
                <a:cs typeface="Arial" pitchFamily="34" charset="0"/>
              </a:rPr>
              <a:t>NO</a:t>
            </a:r>
            <a:endParaRPr lang="en-US" altLang="ko-KR" sz="1400" b="1" dirty="0">
              <a:solidFill>
                <a:schemeClr val="tx1">
                  <a:lumMod val="75000"/>
                  <a:lumOff val="25000"/>
                </a:schemeClr>
              </a:solidFill>
              <a:cs typeface="Arial" pitchFamily="34" charset="0"/>
            </a:endParaRPr>
          </a:p>
        </p:txBody>
      </p:sp>
      <p:sp>
        <p:nvSpPr>
          <p:cNvPr id="51" name="TextBox 50">
            <a:extLst>
              <a:ext uri="{FF2B5EF4-FFF2-40B4-BE49-F238E27FC236}">
                <a16:creationId xmlns:a16="http://schemas.microsoft.com/office/drawing/2014/main" id="{58D2C5E9-CC9B-4560-A12F-A8087C7CD931}"/>
              </a:ext>
            </a:extLst>
          </p:cNvPr>
          <p:cNvSpPr txBox="1"/>
          <p:nvPr/>
        </p:nvSpPr>
        <p:spPr>
          <a:xfrm>
            <a:off x="8335810" y="5777257"/>
            <a:ext cx="3615286" cy="523220"/>
          </a:xfrm>
          <a:prstGeom prst="rect">
            <a:avLst/>
          </a:prstGeom>
          <a:noFill/>
        </p:spPr>
        <p:txBody>
          <a:bodyPr wrap="square" rtlCol="0">
            <a:spAutoFit/>
          </a:bodyPr>
          <a:lstStyle/>
          <a:p>
            <a:r>
              <a:rPr lang="en-US" altLang="ko-KR" sz="1400" dirty="0" smtClean="0">
                <a:solidFill>
                  <a:schemeClr val="tx1">
                    <a:lumMod val="75000"/>
                    <a:lumOff val="25000"/>
                  </a:schemeClr>
                </a:solidFill>
                <a:cs typeface="Arial" pitchFamily="34" charset="0"/>
              </a:rPr>
              <a:t>74% choose </a:t>
            </a:r>
            <a:r>
              <a:rPr lang="en-US" altLang="ko-KR" sz="1400" b="1" dirty="0" smtClean="0">
                <a:solidFill>
                  <a:schemeClr val="tx1">
                    <a:lumMod val="75000"/>
                    <a:lumOff val="25000"/>
                  </a:schemeClr>
                </a:solidFill>
                <a:cs typeface="Arial" pitchFamily="34" charset="0"/>
              </a:rPr>
              <a:t>YES</a:t>
            </a:r>
          </a:p>
          <a:p>
            <a:r>
              <a:rPr lang="en-US" altLang="ko-KR" sz="1400" dirty="0" smtClean="0">
                <a:solidFill>
                  <a:schemeClr val="tx1">
                    <a:lumMod val="75000"/>
                    <a:lumOff val="25000"/>
                  </a:schemeClr>
                </a:solidFill>
                <a:cs typeface="Arial" pitchFamily="34" charset="0"/>
              </a:rPr>
              <a:t>26% choose </a:t>
            </a:r>
            <a:r>
              <a:rPr lang="en-US" altLang="ko-KR" sz="1400" b="1" dirty="0" smtClean="0">
                <a:solidFill>
                  <a:schemeClr val="tx1">
                    <a:lumMod val="75000"/>
                    <a:lumOff val="25000"/>
                  </a:schemeClr>
                </a:solidFill>
                <a:cs typeface="Arial" pitchFamily="34" charset="0"/>
              </a:rPr>
              <a:t>NO</a:t>
            </a:r>
            <a:endParaRPr lang="en-US" altLang="ko-KR" sz="14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301652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5D59553-A039-471C-AE26-F96ADECAB6CF}"/>
              </a:ext>
            </a:extLst>
          </p:cNvPr>
          <p:cNvGrpSpPr/>
          <p:nvPr/>
        </p:nvGrpSpPr>
        <p:grpSpPr>
          <a:xfrm>
            <a:off x="270625" y="1230047"/>
            <a:ext cx="4701308" cy="3689499"/>
            <a:chOff x="668085" y="2077401"/>
            <a:chExt cx="4701308" cy="36894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52"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3"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4"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55"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6"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7"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F11E029-EE4E-47A8-A49D-2624DDFB95CC}"/>
                </a:ext>
              </a:extLst>
            </p:cNvPr>
            <p:cNvSpPr/>
            <p:nvPr/>
          </p:nvSpPr>
          <p:spPr>
            <a:xfrm>
              <a:off x="2709333" y="2077401"/>
              <a:ext cx="2660060" cy="2756206"/>
            </a:xfrm>
            <a:custGeom>
              <a:avLst/>
              <a:gdLst>
                <a:gd name="connsiteX0" fmla="*/ 3877491 w 3952875"/>
                <a:gd name="connsiteY0" fmla="*/ 3295792 h 4095750"/>
                <a:gd name="connsiteX1" fmla="*/ 3034528 w 3952875"/>
                <a:gd name="connsiteY1" fmla="*/ 2520458 h 4095750"/>
                <a:gd name="connsiteX2" fmla="*/ 2997381 w 3952875"/>
                <a:gd name="connsiteY2" fmla="*/ 2485215 h 4095750"/>
                <a:gd name="connsiteX3" fmla="*/ 3021193 w 3952875"/>
                <a:gd name="connsiteY3" fmla="*/ 2444258 h 4095750"/>
                <a:gd name="connsiteX4" fmla="*/ 3215503 w 3952875"/>
                <a:gd name="connsiteY4" fmla="*/ 1302210 h 4095750"/>
                <a:gd name="connsiteX5" fmla="*/ 1768656 w 3952875"/>
                <a:gd name="connsiteY5" fmla="*/ 4905 h 4095750"/>
                <a:gd name="connsiteX6" fmla="*/ 217986 w 3952875"/>
                <a:gd name="connsiteY6" fmla="*/ 810720 h 4095750"/>
                <a:gd name="connsiteX7" fmla="*/ 78921 w 3952875"/>
                <a:gd name="connsiteY7" fmla="*/ 1110757 h 4095750"/>
                <a:gd name="connsiteX8" fmla="*/ 325618 w 3952875"/>
                <a:gd name="connsiteY8" fmla="*/ 2589037 h 4095750"/>
                <a:gd name="connsiteX9" fmla="*/ 1662928 w 3952875"/>
                <a:gd name="connsiteY9" fmla="*/ 3242452 h 4095750"/>
                <a:gd name="connsiteX10" fmla="*/ 2351586 w 3952875"/>
                <a:gd name="connsiteY10" fmla="*/ 3085290 h 4095750"/>
                <a:gd name="connsiteX11" fmla="*/ 2367778 w 3952875"/>
                <a:gd name="connsiteY11" fmla="*/ 3106245 h 4095750"/>
                <a:gd name="connsiteX12" fmla="*/ 3026908 w 3952875"/>
                <a:gd name="connsiteY12" fmla="*/ 4010167 h 4095750"/>
                <a:gd name="connsiteX13" fmla="*/ 3383143 w 3952875"/>
                <a:gd name="connsiteY13" fmla="*/ 4050173 h 4095750"/>
                <a:gd name="connsiteX14" fmla="*/ 3854631 w 3952875"/>
                <a:gd name="connsiteY14" fmla="*/ 3633930 h 4095750"/>
                <a:gd name="connsiteX15" fmla="*/ 3892731 w 3952875"/>
                <a:gd name="connsiteY15" fmla="*/ 3592020 h 4095750"/>
                <a:gd name="connsiteX16" fmla="*/ 3957501 w 3952875"/>
                <a:gd name="connsiteY16" fmla="*/ 3442477 h 4095750"/>
                <a:gd name="connsiteX17" fmla="*/ 3877491 w 3952875"/>
                <a:gd name="connsiteY17" fmla="*/ 3295792 h 4095750"/>
                <a:gd name="connsiteX18" fmla="*/ 1598158 w 3952875"/>
                <a:gd name="connsiteY18" fmla="*/ 3039570 h 4095750"/>
                <a:gd name="connsiteX19" fmla="*/ 194173 w 3952875"/>
                <a:gd name="connsiteY19" fmla="*/ 1613677 h 4095750"/>
                <a:gd name="connsiteX20" fmla="*/ 1625781 w 3952875"/>
                <a:gd name="connsiteY20" fmla="*/ 206835 h 4095750"/>
                <a:gd name="connsiteX21" fmla="*/ 3028813 w 3952875"/>
                <a:gd name="connsiteY21" fmla="*/ 1634632 h 4095750"/>
                <a:gd name="connsiteX22" fmla="*/ 1598158 w 3952875"/>
                <a:gd name="connsiteY22" fmla="*/ 3039570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2875" h="409575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3"/>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F375085-4E9E-4CD4-B48E-19513A46CF85}"/>
                </a:ext>
              </a:extLst>
            </p:cNvPr>
            <p:cNvSpPr/>
            <p:nvPr/>
          </p:nvSpPr>
          <p:spPr>
            <a:xfrm>
              <a:off x="3600791" y="2447478"/>
              <a:ext cx="439253" cy="1392068"/>
            </a:xfrm>
            <a:custGeom>
              <a:avLst/>
              <a:gdLst>
                <a:gd name="connsiteX0" fmla="*/ 25050 w 439253"/>
                <a:gd name="connsiteY0" fmla="*/ 443420 h 1392068"/>
                <a:gd name="connsiteX1" fmla="*/ 413483 w 439253"/>
                <a:gd name="connsiteY1" fmla="*/ 443420 h 1392068"/>
                <a:gd name="connsiteX2" fmla="*/ 413483 w 439253"/>
                <a:gd name="connsiteY2" fmla="*/ 1392068 h 1392068"/>
                <a:gd name="connsiteX3" fmla="*/ 25050 w 439253"/>
                <a:gd name="connsiteY3" fmla="*/ 1392068 h 1392068"/>
                <a:gd name="connsiteX4" fmla="*/ 25050 w 439253"/>
                <a:gd name="connsiteY4" fmla="*/ 443420 h 1392068"/>
                <a:gd name="connsiteX5" fmla="*/ 230242 w 439253"/>
                <a:gd name="connsiteY5" fmla="*/ 103 h 1392068"/>
                <a:gd name="connsiteX6" fmla="*/ 328232 w 439253"/>
                <a:gd name="connsiteY6" fmla="*/ 21015 h 1392068"/>
                <a:gd name="connsiteX7" fmla="*/ 439121 w 439253"/>
                <a:gd name="connsiteY7" fmla="*/ 174849 h 1392068"/>
                <a:gd name="connsiteX8" fmla="*/ 335924 w 439253"/>
                <a:gd name="connsiteY8" fmla="*/ 343427 h 1392068"/>
                <a:gd name="connsiteX9" fmla="*/ 217984 w 439253"/>
                <a:gd name="connsiteY9" fmla="*/ 374194 h 1392068"/>
                <a:gd name="connsiteX10" fmla="*/ 101966 w 439253"/>
                <a:gd name="connsiteY10" fmla="*/ 340222 h 1392068"/>
                <a:gd name="connsiteX11" fmla="*/ 692 w 439253"/>
                <a:gd name="connsiteY11" fmla="*/ 169722 h 1392068"/>
                <a:gd name="connsiteX12" fmla="*/ 130811 w 439253"/>
                <a:gd name="connsiteY12" fmla="*/ 13323 h 1392068"/>
                <a:gd name="connsiteX13" fmla="*/ 230242 w 439253"/>
                <a:gd name="connsiteY13" fmla="*/ 103 h 13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253" h="1392068">
                  <a:moveTo>
                    <a:pt x="25050" y="443420"/>
                  </a:moveTo>
                  <a:cubicBezTo>
                    <a:pt x="154528" y="443420"/>
                    <a:pt x="282724" y="443420"/>
                    <a:pt x="413483" y="443420"/>
                  </a:cubicBezTo>
                  <a:cubicBezTo>
                    <a:pt x="413483" y="759422"/>
                    <a:pt x="413483" y="1074783"/>
                    <a:pt x="413483" y="1392068"/>
                  </a:cubicBezTo>
                  <a:cubicBezTo>
                    <a:pt x="285287" y="1392068"/>
                    <a:pt x="156451" y="1392068"/>
                    <a:pt x="25050" y="1392068"/>
                  </a:cubicBezTo>
                  <a:cubicBezTo>
                    <a:pt x="25050" y="1074143"/>
                    <a:pt x="25050" y="760063"/>
                    <a:pt x="25050" y="443420"/>
                  </a:cubicBezTo>
                  <a:close/>
                  <a:moveTo>
                    <a:pt x="230242" y="103"/>
                  </a:moveTo>
                  <a:cubicBezTo>
                    <a:pt x="263333" y="984"/>
                    <a:pt x="296183" y="7554"/>
                    <a:pt x="328232" y="21015"/>
                  </a:cubicBezTo>
                  <a:cubicBezTo>
                    <a:pt x="395534" y="49218"/>
                    <a:pt x="435916" y="99214"/>
                    <a:pt x="439121" y="174849"/>
                  </a:cubicBezTo>
                  <a:cubicBezTo>
                    <a:pt x="441685" y="253690"/>
                    <a:pt x="407072" y="312019"/>
                    <a:pt x="335924" y="343427"/>
                  </a:cubicBezTo>
                  <a:cubicBezTo>
                    <a:pt x="300670" y="358810"/>
                    <a:pt x="259647" y="363938"/>
                    <a:pt x="217984" y="374194"/>
                  </a:cubicBezTo>
                  <a:cubicBezTo>
                    <a:pt x="178243" y="362656"/>
                    <a:pt x="137861" y="356887"/>
                    <a:pt x="101966" y="340222"/>
                  </a:cubicBezTo>
                  <a:cubicBezTo>
                    <a:pt x="32741" y="308173"/>
                    <a:pt x="-5718" y="238307"/>
                    <a:pt x="692" y="169722"/>
                  </a:cubicBezTo>
                  <a:cubicBezTo>
                    <a:pt x="8384" y="92164"/>
                    <a:pt x="53893" y="35758"/>
                    <a:pt x="130811" y="13323"/>
                  </a:cubicBezTo>
                  <a:cubicBezTo>
                    <a:pt x="163821" y="4029"/>
                    <a:pt x="197152" y="-778"/>
                    <a:pt x="230242" y="103"/>
                  </a:cubicBezTo>
                  <a:close/>
                </a:path>
              </a:pathLst>
            </a:custGeom>
            <a:solidFill>
              <a:schemeClr val="accent3"/>
            </a:solidFill>
            <a:ln w="9525" cap="flat">
              <a:noFill/>
              <a:prstDash val="solid"/>
              <a:miter/>
            </a:ln>
          </p:spPr>
          <p:txBody>
            <a:bodyPr wrap="square" rtlCol="0" anchor="ctr">
              <a:noAutofit/>
            </a:bodyPr>
            <a:lstStyle/>
            <a:p>
              <a:endParaRPr lang="en-US" dirty="0"/>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707981" y="339509"/>
            <a:ext cx="10188745" cy="659039"/>
          </a:xfrm>
        </p:spPr>
        <p:txBody>
          <a:bodyPr/>
          <a:lstStyle/>
          <a:p>
            <a:r>
              <a:rPr lang="en-US" dirty="0" smtClean="0"/>
              <a:t>CONCLUSIONS</a:t>
            </a:r>
            <a:endParaRPr lang="en-US" dirty="0"/>
          </a:p>
        </p:txBody>
      </p:sp>
      <p:sp>
        <p:nvSpPr>
          <p:cNvPr id="123" name="Oval 122">
            <a:extLst>
              <a:ext uri="{FF2B5EF4-FFF2-40B4-BE49-F238E27FC236}">
                <a16:creationId xmlns:a16="http://schemas.microsoft.com/office/drawing/2014/main" id="{A56274B4-2BA8-4E38-8AB1-655EFF18FA6E}"/>
              </a:ext>
            </a:extLst>
          </p:cNvPr>
          <p:cNvSpPr/>
          <p:nvPr/>
        </p:nvSpPr>
        <p:spPr>
          <a:xfrm>
            <a:off x="6075449" y="2124818"/>
            <a:ext cx="19126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4" name="Oval 123">
            <a:extLst>
              <a:ext uri="{FF2B5EF4-FFF2-40B4-BE49-F238E27FC236}">
                <a16:creationId xmlns:a16="http://schemas.microsoft.com/office/drawing/2014/main" id="{C74B41EE-3F20-4379-97E4-C6CAD47D82C0}"/>
              </a:ext>
            </a:extLst>
          </p:cNvPr>
          <p:cNvSpPr/>
          <p:nvPr/>
        </p:nvSpPr>
        <p:spPr>
          <a:xfrm>
            <a:off x="6075449" y="3786830"/>
            <a:ext cx="191260" cy="19126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7" name="TextBox 126">
            <a:extLst>
              <a:ext uri="{FF2B5EF4-FFF2-40B4-BE49-F238E27FC236}">
                <a16:creationId xmlns:a16="http://schemas.microsoft.com/office/drawing/2014/main" id="{47C4D0B4-AB7C-4C23-8B94-C9040B20AB43}"/>
              </a:ext>
            </a:extLst>
          </p:cNvPr>
          <p:cNvSpPr txBox="1"/>
          <p:nvPr/>
        </p:nvSpPr>
        <p:spPr>
          <a:xfrm>
            <a:off x="6533540" y="1719211"/>
            <a:ext cx="5153011" cy="1477328"/>
          </a:xfrm>
          <a:prstGeom prst="rect">
            <a:avLst/>
          </a:prstGeom>
          <a:noFill/>
        </p:spPr>
        <p:txBody>
          <a:bodyPr wrap="square" rtlCol="0">
            <a:spAutoFit/>
          </a:bodyPr>
          <a:lstStyle/>
          <a:p>
            <a:r>
              <a:rPr lang="en-US" altLang="ko-KR" dirty="0" smtClean="0">
                <a:solidFill>
                  <a:schemeClr val="tx1">
                    <a:lumMod val="75000"/>
                    <a:lumOff val="25000"/>
                  </a:schemeClr>
                </a:solidFill>
                <a:cs typeface="Arial" pitchFamily="34" charset="0"/>
              </a:rPr>
              <a:t>The answers show clearly that people who were not directly involved in the project have a good knowledge about its topic, its activities. They talked about it and learnt about its outcomes (digitally)</a:t>
            </a:r>
            <a:endParaRPr lang="ko-KR" altLang="en-US" dirty="0">
              <a:solidFill>
                <a:schemeClr val="tx1">
                  <a:lumMod val="75000"/>
                  <a:lumOff val="25000"/>
                </a:schemeClr>
              </a:solidFill>
              <a:cs typeface="Arial" pitchFamily="34" charset="0"/>
            </a:endParaRPr>
          </a:p>
        </p:txBody>
      </p:sp>
      <p:sp>
        <p:nvSpPr>
          <p:cNvPr id="128" name="TextBox 127">
            <a:extLst>
              <a:ext uri="{FF2B5EF4-FFF2-40B4-BE49-F238E27FC236}">
                <a16:creationId xmlns:a16="http://schemas.microsoft.com/office/drawing/2014/main" id="{94651572-5066-4E10-8E7C-54B23D3BA4A6}"/>
              </a:ext>
            </a:extLst>
          </p:cNvPr>
          <p:cNvSpPr txBox="1"/>
          <p:nvPr/>
        </p:nvSpPr>
        <p:spPr>
          <a:xfrm>
            <a:off x="6533540" y="3490224"/>
            <a:ext cx="5153011" cy="923330"/>
          </a:xfrm>
          <a:prstGeom prst="rect">
            <a:avLst/>
          </a:prstGeom>
          <a:noFill/>
        </p:spPr>
        <p:txBody>
          <a:bodyPr wrap="square" rtlCol="0">
            <a:spAutoFit/>
          </a:bodyPr>
          <a:lstStyle/>
          <a:p>
            <a:r>
              <a:rPr lang="en-US" altLang="ko-KR" dirty="0" smtClean="0">
                <a:solidFill>
                  <a:schemeClr val="tx1">
                    <a:lumMod val="75000"/>
                    <a:lumOff val="25000"/>
                  </a:schemeClr>
                </a:solidFill>
                <a:cs typeface="Arial" pitchFamily="34" charset="0"/>
              </a:rPr>
              <a:t>The project’s implementation was visible for a great number of people, not only for those directly involved in it.</a:t>
            </a:r>
            <a:endParaRPr lang="ko-KR" altLang="en-US"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342583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B7F4AB4-A7FA-4962-8EBF-F64E1089ADF1}"/>
              </a:ext>
            </a:extLst>
          </p:cNvPr>
          <p:cNvGrpSpPr/>
          <p:nvPr/>
        </p:nvGrpSpPr>
        <p:grpSpPr>
          <a:xfrm>
            <a:off x="1228213" y="4040210"/>
            <a:ext cx="1808461" cy="1234920"/>
            <a:chOff x="3366914" y="2916559"/>
            <a:chExt cx="2424286" cy="1655441"/>
          </a:xfrm>
        </p:grpSpPr>
        <p:sp>
          <p:nvSpPr>
            <p:cNvPr id="28" name="Rectangle 27">
              <a:extLst>
                <a:ext uri="{FF2B5EF4-FFF2-40B4-BE49-F238E27FC236}">
                  <a16:creationId xmlns:a16="http://schemas.microsoft.com/office/drawing/2014/main" id="{1C05B748-71C9-40E7-86D5-28EC019736F2}"/>
                </a:ext>
              </a:extLst>
            </p:cNvPr>
            <p:cNvSpPr/>
            <p:nvPr/>
          </p:nvSpPr>
          <p:spPr>
            <a:xfrm>
              <a:off x="3366914" y="3203451"/>
              <a:ext cx="2424286" cy="1296143"/>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ectangle 28">
              <a:extLst>
                <a:ext uri="{FF2B5EF4-FFF2-40B4-BE49-F238E27FC236}">
                  <a16:creationId xmlns:a16="http://schemas.microsoft.com/office/drawing/2014/main" id="{3C268929-DAE9-4BD8-80F5-E99497BEFF6F}"/>
                </a:ext>
              </a:extLst>
            </p:cNvPr>
            <p:cNvSpPr/>
            <p:nvPr/>
          </p:nvSpPr>
          <p:spPr>
            <a:xfrm>
              <a:off x="3419872" y="3140968"/>
              <a:ext cx="2304256" cy="1296143"/>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Rectangle 3">
              <a:extLst>
                <a:ext uri="{FF2B5EF4-FFF2-40B4-BE49-F238E27FC236}">
                  <a16:creationId xmlns:a16="http://schemas.microsoft.com/office/drawing/2014/main" id="{C6704C23-8226-4899-8B14-AF1061FF1CC9}"/>
                </a:ext>
              </a:extLst>
            </p:cNvPr>
            <p:cNvSpPr/>
            <p:nvPr/>
          </p:nvSpPr>
          <p:spPr>
            <a:xfrm>
              <a:off x="457200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Rectangle 3">
              <a:extLst>
                <a:ext uri="{FF2B5EF4-FFF2-40B4-BE49-F238E27FC236}">
                  <a16:creationId xmlns:a16="http://schemas.microsoft.com/office/drawing/2014/main" id="{666AF13E-509E-4C14-9FF1-4660C3375170}"/>
                </a:ext>
              </a:extLst>
            </p:cNvPr>
            <p:cNvSpPr/>
            <p:nvPr/>
          </p:nvSpPr>
          <p:spPr>
            <a:xfrm flipH="1">
              <a:off x="349188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7">
              <a:extLst>
                <a:ext uri="{FF2B5EF4-FFF2-40B4-BE49-F238E27FC236}">
                  <a16:creationId xmlns:a16="http://schemas.microsoft.com/office/drawing/2014/main" id="{F8EAE829-1CB9-4938-8076-5D3DEC1AE1E7}"/>
                </a:ext>
              </a:extLst>
            </p:cNvPr>
            <p:cNvSpPr/>
            <p:nvPr/>
          </p:nvSpPr>
          <p:spPr>
            <a:xfrm>
              <a:off x="4439051" y="4449847"/>
              <a:ext cx="257915" cy="122153"/>
            </a:xfrm>
            <a:custGeom>
              <a:avLst/>
              <a:gdLst/>
              <a:ahLst/>
              <a:cxnLst/>
              <a:rect l="l" t="t" r="r" b="b"/>
              <a:pathLst>
                <a:path w="900094" h="360040">
                  <a:moveTo>
                    <a:pt x="0" y="0"/>
                  </a:moveTo>
                  <a:lnTo>
                    <a:pt x="900094" y="0"/>
                  </a:lnTo>
                  <a:cubicBezTo>
                    <a:pt x="900094" y="198845"/>
                    <a:pt x="698601" y="360040"/>
                    <a:pt x="450047" y="360040"/>
                  </a:cubicBezTo>
                  <a:cubicBezTo>
                    <a:pt x="201493" y="360040"/>
                    <a:pt x="0" y="198845"/>
                    <a:pt x="0" y="0"/>
                  </a:cubicBezTo>
                  <a:close/>
                </a:path>
              </a:pathLst>
            </a:custGeom>
            <a:solidFill>
              <a:schemeClr val="accent3"/>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2" name="Group 41">
            <a:extLst>
              <a:ext uri="{FF2B5EF4-FFF2-40B4-BE49-F238E27FC236}">
                <a16:creationId xmlns:a16="http://schemas.microsoft.com/office/drawing/2014/main" id="{FF8ED824-B115-4795-A074-B86BF9FA2D38}"/>
              </a:ext>
            </a:extLst>
          </p:cNvPr>
          <p:cNvGrpSpPr/>
          <p:nvPr/>
        </p:nvGrpSpPr>
        <p:grpSpPr>
          <a:xfrm>
            <a:off x="434509" y="3232290"/>
            <a:ext cx="7866058" cy="3285899"/>
            <a:chOff x="434509" y="3232290"/>
            <a:chExt cx="7866058" cy="3285899"/>
          </a:xfrm>
          <a:solidFill>
            <a:schemeClr val="accent2"/>
          </a:solidFill>
        </p:grpSpPr>
        <p:sp>
          <p:nvSpPr>
            <p:cNvPr id="36" name="Freeform: Shape 35">
              <a:extLst>
                <a:ext uri="{FF2B5EF4-FFF2-40B4-BE49-F238E27FC236}">
                  <a16:creationId xmlns:a16="http://schemas.microsoft.com/office/drawing/2014/main" id="{AE6D5D66-AF38-42A5-AE34-D81B98E34F16}"/>
                </a:ext>
              </a:extLst>
            </p:cNvPr>
            <p:cNvSpPr/>
            <p:nvPr/>
          </p:nvSpPr>
          <p:spPr>
            <a:xfrm>
              <a:off x="434509" y="3232290"/>
              <a:ext cx="2986139" cy="3285899"/>
            </a:xfrm>
            <a:custGeom>
              <a:avLst/>
              <a:gdLst>
                <a:gd name="connsiteX0" fmla="*/ 1711336 w 2986139"/>
                <a:gd name="connsiteY0" fmla="*/ 2011 h 3285899"/>
                <a:gd name="connsiteX1" fmla="*/ 2285809 w 2986139"/>
                <a:gd name="connsiteY1" fmla="*/ 131475 h 3285899"/>
                <a:gd name="connsiteX2" fmla="*/ 2864184 w 2986139"/>
                <a:gd name="connsiteY2" fmla="*/ 653376 h 3285899"/>
                <a:gd name="connsiteX3" fmla="*/ 2977619 w 2986139"/>
                <a:gd name="connsiteY3" fmla="*/ 1032143 h 3285899"/>
                <a:gd name="connsiteX4" fmla="*/ 2855421 w 2986139"/>
                <a:gd name="connsiteY4" fmla="*/ 1795034 h 3285899"/>
                <a:gd name="connsiteX5" fmla="*/ 2717643 w 2986139"/>
                <a:gd name="connsiteY5" fmla="*/ 2017523 h 3285899"/>
                <a:gd name="connsiteX6" fmla="*/ 2575970 w 2986139"/>
                <a:gd name="connsiteY6" fmla="*/ 2268250 h 3285899"/>
                <a:gd name="connsiteX7" fmla="*/ 2555036 w 2986139"/>
                <a:gd name="connsiteY7" fmla="*/ 2384606 h 3285899"/>
                <a:gd name="connsiteX8" fmla="*/ 2555036 w 2986139"/>
                <a:gd name="connsiteY8" fmla="*/ 3090536 h 3285899"/>
                <a:gd name="connsiteX9" fmla="*/ 2581812 w 2986139"/>
                <a:gd name="connsiteY9" fmla="*/ 3117312 h 3285899"/>
                <a:gd name="connsiteX10" fmla="*/ 2788723 w 2986139"/>
                <a:gd name="connsiteY10" fmla="*/ 3116339 h 3285899"/>
                <a:gd name="connsiteX11" fmla="*/ 2809170 w 2986139"/>
                <a:gd name="connsiteY11" fmla="*/ 3136300 h 3285899"/>
                <a:gd name="connsiteX12" fmla="*/ 2809170 w 2986139"/>
                <a:gd name="connsiteY12" fmla="*/ 3197156 h 3285899"/>
                <a:gd name="connsiteX13" fmla="*/ 2793104 w 2986139"/>
                <a:gd name="connsiteY13" fmla="*/ 3214195 h 3285899"/>
                <a:gd name="connsiteX14" fmla="*/ 2503430 w 2986139"/>
                <a:gd name="connsiteY14" fmla="*/ 3214195 h 3285899"/>
                <a:gd name="connsiteX15" fmla="*/ 2487364 w 2986139"/>
                <a:gd name="connsiteY15" fmla="*/ 3192774 h 3285899"/>
                <a:gd name="connsiteX16" fmla="*/ 2486390 w 2986139"/>
                <a:gd name="connsiteY16" fmla="*/ 2411383 h 3285899"/>
                <a:gd name="connsiteX17" fmla="*/ 2554549 w 2986139"/>
                <a:gd name="connsiteY17" fmla="*/ 2149459 h 3285899"/>
                <a:gd name="connsiteX18" fmla="*/ 2677721 w 2986139"/>
                <a:gd name="connsiteY18" fmla="*/ 1957641 h 3285899"/>
                <a:gd name="connsiteX19" fmla="*/ 2882197 w 2986139"/>
                <a:gd name="connsiteY19" fmla="*/ 1492701 h 3285899"/>
                <a:gd name="connsiteX20" fmla="*/ 2919685 w 2986139"/>
                <a:gd name="connsiteY20" fmla="*/ 1189882 h 3285899"/>
                <a:gd name="connsiteX21" fmla="*/ 2430403 w 2986139"/>
                <a:gd name="connsiteY21" fmla="*/ 283371 h 3285899"/>
                <a:gd name="connsiteX22" fmla="*/ 1883186 w 2986139"/>
                <a:gd name="connsiteY22" fmla="*/ 88632 h 3285899"/>
                <a:gd name="connsiteX23" fmla="*/ 1587669 w 2986139"/>
                <a:gd name="connsiteY23" fmla="*/ 69645 h 3285899"/>
                <a:gd name="connsiteX24" fmla="*/ 917280 w 2986139"/>
                <a:gd name="connsiteY24" fmla="*/ 246858 h 3285899"/>
                <a:gd name="connsiteX25" fmla="*/ 480577 w 2986139"/>
                <a:gd name="connsiteY25" fmla="*/ 799917 h 3285899"/>
                <a:gd name="connsiteX26" fmla="*/ 467919 w 2986139"/>
                <a:gd name="connsiteY26" fmla="*/ 1060867 h 3285899"/>
                <a:gd name="connsiteX27" fmla="*/ 442116 w 2986139"/>
                <a:gd name="connsiteY27" fmla="*/ 1162131 h 3285899"/>
                <a:gd name="connsiteX28" fmla="*/ 152441 w 2986139"/>
                <a:gd name="connsiteY28" fmla="*/ 1525320 h 3285899"/>
                <a:gd name="connsiteX29" fmla="*/ 77954 w 2986139"/>
                <a:gd name="connsiteY29" fmla="*/ 1652874 h 3285899"/>
                <a:gd name="connsiteX30" fmla="*/ 105704 w 2986139"/>
                <a:gd name="connsiteY30" fmla="*/ 1730770 h 3285899"/>
                <a:gd name="connsiteX31" fmla="*/ 228877 w 2986139"/>
                <a:gd name="connsiteY31" fmla="*/ 1777994 h 3285899"/>
                <a:gd name="connsiteX32" fmla="*/ 308233 w 2986139"/>
                <a:gd name="connsiteY32" fmla="*/ 1906522 h 3285899"/>
                <a:gd name="connsiteX33" fmla="*/ 248838 w 2986139"/>
                <a:gd name="connsiteY33" fmla="*/ 2034563 h 3285899"/>
                <a:gd name="connsiteX34" fmla="*/ 253219 w 2986139"/>
                <a:gd name="connsiteY34" fmla="*/ 2075458 h 3285899"/>
                <a:gd name="connsiteX35" fmla="*/ 294601 w 2986139"/>
                <a:gd name="connsiteY35" fmla="*/ 2109051 h 3285899"/>
                <a:gd name="connsiteX36" fmla="*/ 304338 w 2986139"/>
                <a:gd name="connsiteY36" fmla="*/ 2186946 h 3285899"/>
                <a:gd name="connsiteX37" fmla="*/ 272207 w 2986139"/>
                <a:gd name="connsiteY37" fmla="*/ 2223460 h 3285899"/>
                <a:gd name="connsiteX38" fmla="*/ 271719 w 2986139"/>
                <a:gd name="connsiteY38" fmla="*/ 2255592 h 3285899"/>
                <a:gd name="connsiteX39" fmla="*/ 315049 w 2986139"/>
                <a:gd name="connsiteY39" fmla="*/ 2308171 h 3285899"/>
                <a:gd name="connsiteX40" fmla="*/ 336470 w 2986139"/>
                <a:gd name="connsiteY40" fmla="*/ 2448383 h 3285899"/>
                <a:gd name="connsiteX41" fmla="*/ 294114 w 2986139"/>
                <a:gd name="connsiteY41" fmla="*/ 2577398 h 3285899"/>
                <a:gd name="connsiteX42" fmla="*/ 354484 w 2986139"/>
                <a:gd name="connsiteY42" fmla="*/ 2746822 h 3285899"/>
                <a:gd name="connsiteX43" fmla="*/ 525367 w 2986139"/>
                <a:gd name="connsiteY43" fmla="*/ 2809138 h 3285899"/>
                <a:gd name="connsiteX44" fmla="*/ 777554 w 2986139"/>
                <a:gd name="connsiteY44" fmla="*/ 2805243 h 3285899"/>
                <a:gd name="connsiteX45" fmla="*/ 905595 w 2986139"/>
                <a:gd name="connsiteY45" fmla="*/ 2812546 h 3285899"/>
                <a:gd name="connsiteX46" fmla="*/ 1035097 w 2986139"/>
                <a:gd name="connsiteY46" fmla="*/ 2932797 h 3285899"/>
                <a:gd name="connsiteX47" fmla="*/ 1076965 w 2986139"/>
                <a:gd name="connsiteY47" fmla="*/ 3141655 h 3285899"/>
                <a:gd name="connsiteX48" fmla="*/ 1161677 w 2986139"/>
                <a:gd name="connsiteY48" fmla="*/ 3217603 h 3285899"/>
                <a:gd name="connsiteX49" fmla="*/ 1414049 w 2986139"/>
                <a:gd name="connsiteY49" fmla="*/ 3216893 h 3285899"/>
                <a:gd name="connsiteX50" fmla="*/ 1493069 w 2986139"/>
                <a:gd name="connsiteY50" fmla="*/ 3216522 h 3285899"/>
                <a:gd name="connsiteX51" fmla="*/ 1493069 w 2986139"/>
                <a:gd name="connsiteY51" fmla="*/ 3285899 h 3285899"/>
                <a:gd name="connsiteX52" fmla="*/ 1145611 w 2986139"/>
                <a:gd name="connsiteY52" fmla="*/ 3284788 h 3285899"/>
                <a:gd name="connsiteX53" fmla="*/ 1006373 w 2986139"/>
                <a:gd name="connsiteY53" fmla="*/ 3147010 h 3285899"/>
                <a:gd name="connsiteX54" fmla="*/ 964991 w 2986139"/>
                <a:gd name="connsiteY54" fmla="*/ 2943021 h 3285899"/>
                <a:gd name="connsiteX55" fmla="*/ 872003 w 2986139"/>
                <a:gd name="connsiteY55" fmla="*/ 2876809 h 3285899"/>
                <a:gd name="connsiteX56" fmla="*/ 689921 w 2986139"/>
                <a:gd name="connsiteY56" fmla="*/ 2880217 h 3285899"/>
                <a:gd name="connsiteX57" fmla="*/ 392458 w 2986139"/>
                <a:gd name="connsiteY57" fmla="*/ 2848085 h 3285899"/>
                <a:gd name="connsiteX58" fmla="*/ 260035 w 2986139"/>
                <a:gd name="connsiteY58" fmla="*/ 2752176 h 3285899"/>
                <a:gd name="connsiteX59" fmla="*/ 224495 w 2986139"/>
                <a:gd name="connsiteY59" fmla="*/ 2565227 h 3285899"/>
                <a:gd name="connsiteX60" fmla="*/ 268312 w 2986139"/>
                <a:gd name="connsiteY60" fmla="*/ 2428910 h 3285899"/>
                <a:gd name="connsiteX61" fmla="*/ 255167 w 2986139"/>
                <a:gd name="connsiteY61" fmla="*/ 2344685 h 3285899"/>
                <a:gd name="connsiteX62" fmla="*/ 216219 w 2986139"/>
                <a:gd name="connsiteY62" fmla="*/ 2297947 h 3285899"/>
                <a:gd name="connsiteX63" fmla="*/ 212324 w 2986139"/>
                <a:gd name="connsiteY63" fmla="*/ 2184025 h 3285899"/>
                <a:gd name="connsiteX64" fmla="*/ 235206 w 2986139"/>
                <a:gd name="connsiteY64" fmla="*/ 2154814 h 3285899"/>
                <a:gd name="connsiteX65" fmla="*/ 209403 w 2986139"/>
                <a:gd name="connsiteY65" fmla="*/ 2130958 h 3285899"/>
                <a:gd name="connsiteX66" fmla="*/ 193824 w 2986139"/>
                <a:gd name="connsiteY66" fmla="*/ 1991234 h 3285899"/>
                <a:gd name="connsiteX67" fmla="*/ 243969 w 2986139"/>
                <a:gd name="connsiteY67" fmla="*/ 1871956 h 3285899"/>
                <a:gd name="connsiteX68" fmla="*/ 234232 w 2986139"/>
                <a:gd name="connsiteY68" fmla="*/ 1851021 h 3285899"/>
                <a:gd name="connsiteX69" fmla="*/ 213297 w 2986139"/>
                <a:gd name="connsiteY69" fmla="*/ 1845179 h 3285899"/>
                <a:gd name="connsiteX70" fmla="*/ 65782 w 2986139"/>
                <a:gd name="connsiteY70" fmla="*/ 1788218 h 3285899"/>
                <a:gd name="connsiteX71" fmla="*/ 10769 w 2986139"/>
                <a:gd name="connsiteY71" fmla="*/ 1627071 h 3285899"/>
                <a:gd name="connsiteX72" fmla="*/ 127126 w 2986139"/>
                <a:gd name="connsiteY72" fmla="*/ 1440122 h 3285899"/>
                <a:gd name="connsiteX73" fmla="*/ 389536 w 2986139"/>
                <a:gd name="connsiteY73" fmla="*/ 1111500 h 3285899"/>
                <a:gd name="connsiteX74" fmla="*/ 398787 w 2986139"/>
                <a:gd name="connsiteY74" fmla="*/ 1078394 h 3285899"/>
                <a:gd name="connsiteX75" fmla="*/ 459643 w 2986139"/>
                <a:gd name="connsiteY75" fmla="*/ 654836 h 3285899"/>
                <a:gd name="connsiteX76" fmla="*/ 1142690 w 2986139"/>
                <a:gd name="connsiteY76" fmla="*/ 68671 h 3285899"/>
                <a:gd name="connsiteX77" fmla="*/ 1512208 w 2986139"/>
                <a:gd name="connsiteY77" fmla="*/ 3434 h 3285899"/>
                <a:gd name="connsiteX78" fmla="*/ 1711336 w 2986139"/>
                <a:gd name="connsiteY78" fmla="*/ 2011 h 328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986139" h="3285899">
                  <a:moveTo>
                    <a:pt x="1711336" y="2011"/>
                  </a:moveTo>
                  <a:cubicBezTo>
                    <a:pt x="1908715" y="11345"/>
                    <a:pt x="2100685" y="53335"/>
                    <a:pt x="2285809" y="131475"/>
                  </a:cubicBezTo>
                  <a:cubicBezTo>
                    <a:pt x="2537996" y="238581"/>
                    <a:pt x="2736143" y="408004"/>
                    <a:pt x="2864184" y="653376"/>
                  </a:cubicBezTo>
                  <a:cubicBezTo>
                    <a:pt x="2926014" y="772166"/>
                    <a:pt x="2962528" y="899234"/>
                    <a:pt x="2977619" y="1032143"/>
                  </a:cubicBezTo>
                  <a:cubicBezTo>
                    <a:pt x="3007318" y="1297475"/>
                    <a:pt x="2957659" y="1550636"/>
                    <a:pt x="2855421" y="1795034"/>
                  </a:cubicBezTo>
                  <a:cubicBezTo>
                    <a:pt x="2821828" y="1876337"/>
                    <a:pt x="2767301" y="1945470"/>
                    <a:pt x="2717643" y="2017523"/>
                  </a:cubicBezTo>
                  <a:cubicBezTo>
                    <a:pt x="2662629" y="2096879"/>
                    <a:pt x="2608102" y="2176236"/>
                    <a:pt x="2575970" y="2268250"/>
                  </a:cubicBezTo>
                  <a:cubicBezTo>
                    <a:pt x="2561852" y="2305737"/>
                    <a:pt x="2555036" y="2344198"/>
                    <a:pt x="2555036" y="2384606"/>
                  </a:cubicBezTo>
                  <a:cubicBezTo>
                    <a:pt x="2556009" y="2619754"/>
                    <a:pt x="2556009" y="2855388"/>
                    <a:pt x="2555036" y="3090536"/>
                  </a:cubicBezTo>
                  <a:cubicBezTo>
                    <a:pt x="2555036" y="3112444"/>
                    <a:pt x="2560391" y="3117800"/>
                    <a:pt x="2581812" y="3117312"/>
                  </a:cubicBezTo>
                  <a:cubicBezTo>
                    <a:pt x="2650945" y="3115852"/>
                    <a:pt x="2719590" y="3117312"/>
                    <a:pt x="2788723" y="3116339"/>
                  </a:cubicBezTo>
                  <a:cubicBezTo>
                    <a:pt x="2804302" y="3115852"/>
                    <a:pt x="2810144" y="3119746"/>
                    <a:pt x="2809170" y="3136300"/>
                  </a:cubicBezTo>
                  <a:cubicBezTo>
                    <a:pt x="2807710" y="3156747"/>
                    <a:pt x="2808197" y="3176708"/>
                    <a:pt x="2809170" y="3197156"/>
                  </a:cubicBezTo>
                  <a:cubicBezTo>
                    <a:pt x="2809657" y="3209813"/>
                    <a:pt x="2806250" y="3214195"/>
                    <a:pt x="2793104" y="3214195"/>
                  </a:cubicBezTo>
                  <a:cubicBezTo>
                    <a:pt x="2696709" y="3213708"/>
                    <a:pt x="2599826" y="3213222"/>
                    <a:pt x="2503430" y="3214195"/>
                  </a:cubicBezTo>
                  <a:cubicBezTo>
                    <a:pt x="2484930" y="3214682"/>
                    <a:pt x="2487364" y="3203971"/>
                    <a:pt x="2487364" y="3192774"/>
                  </a:cubicBezTo>
                  <a:cubicBezTo>
                    <a:pt x="2487364" y="3051588"/>
                    <a:pt x="2490772" y="2530661"/>
                    <a:pt x="2486390" y="2411383"/>
                  </a:cubicBezTo>
                  <a:cubicBezTo>
                    <a:pt x="2482982" y="2315961"/>
                    <a:pt x="2511706" y="2231736"/>
                    <a:pt x="2554549" y="2149459"/>
                  </a:cubicBezTo>
                  <a:cubicBezTo>
                    <a:pt x="2589602" y="2081787"/>
                    <a:pt x="2630984" y="2017523"/>
                    <a:pt x="2677721" y="1957641"/>
                  </a:cubicBezTo>
                  <a:cubicBezTo>
                    <a:pt x="2785802" y="1819376"/>
                    <a:pt x="2843250" y="1660664"/>
                    <a:pt x="2882197" y="1492701"/>
                  </a:cubicBezTo>
                  <a:cubicBezTo>
                    <a:pt x="2905566" y="1392897"/>
                    <a:pt x="2920172" y="1292119"/>
                    <a:pt x="2919685" y="1189882"/>
                  </a:cubicBezTo>
                  <a:cubicBezTo>
                    <a:pt x="2917250" y="801378"/>
                    <a:pt x="2759999" y="495150"/>
                    <a:pt x="2430403" y="283371"/>
                  </a:cubicBezTo>
                  <a:cubicBezTo>
                    <a:pt x="2263414" y="176265"/>
                    <a:pt x="2078412" y="117356"/>
                    <a:pt x="1883186" y="88632"/>
                  </a:cubicBezTo>
                  <a:cubicBezTo>
                    <a:pt x="1785329" y="74027"/>
                    <a:pt x="1686499" y="67211"/>
                    <a:pt x="1587669" y="69645"/>
                  </a:cubicBezTo>
                  <a:cubicBezTo>
                    <a:pt x="1350087" y="75487"/>
                    <a:pt x="1122729" y="121251"/>
                    <a:pt x="917280" y="246858"/>
                  </a:cubicBezTo>
                  <a:cubicBezTo>
                    <a:pt x="704041" y="376846"/>
                    <a:pt x="553117" y="557954"/>
                    <a:pt x="480577" y="799917"/>
                  </a:cubicBezTo>
                  <a:cubicBezTo>
                    <a:pt x="454774" y="885602"/>
                    <a:pt x="445524" y="972748"/>
                    <a:pt x="467919" y="1060867"/>
                  </a:cubicBezTo>
                  <a:cubicBezTo>
                    <a:pt x="477656" y="1099815"/>
                    <a:pt x="466458" y="1131947"/>
                    <a:pt x="442116" y="1162131"/>
                  </a:cubicBezTo>
                  <a:cubicBezTo>
                    <a:pt x="345233" y="1282870"/>
                    <a:pt x="248351" y="1403608"/>
                    <a:pt x="152441" y="1525320"/>
                  </a:cubicBezTo>
                  <a:cubicBezTo>
                    <a:pt x="121770" y="1564268"/>
                    <a:pt x="94020" y="1605163"/>
                    <a:pt x="77954" y="1652874"/>
                  </a:cubicBezTo>
                  <a:cubicBezTo>
                    <a:pt x="65296" y="1690848"/>
                    <a:pt x="72112" y="1709835"/>
                    <a:pt x="105704" y="1730770"/>
                  </a:cubicBezTo>
                  <a:cubicBezTo>
                    <a:pt x="143678" y="1754139"/>
                    <a:pt x="182626" y="1772639"/>
                    <a:pt x="228877" y="1777994"/>
                  </a:cubicBezTo>
                  <a:cubicBezTo>
                    <a:pt x="302877" y="1786271"/>
                    <a:pt x="330628" y="1835929"/>
                    <a:pt x="308233" y="1906522"/>
                  </a:cubicBezTo>
                  <a:cubicBezTo>
                    <a:pt x="293628" y="1951799"/>
                    <a:pt x="283404" y="1998049"/>
                    <a:pt x="248838" y="2034563"/>
                  </a:cubicBezTo>
                  <a:cubicBezTo>
                    <a:pt x="236180" y="2047707"/>
                    <a:pt x="240074" y="2063773"/>
                    <a:pt x="253219" y="2075458"/>
                  </a:cubicBezTo>
                  <a:cubicBezTo>
                    <a:pt x="266364" y="2087142"/>
                    <a:pt x="280970" y="2097853"/>
                    <a:pt x="294601" y="2109051"/>
                  </a:cubicBezTo>
                  <a:cubicBezTo>
                    <a:pt x="323812" y="2132906"/>
                    <a:pt x="326733" y="2156761"/>
                    <a:pt x="304338" y="2186946"/>
                  </a:cubicBezTo>
                  <a:cubicBezTo>
                    <a:pt x="294601" y="2200091"/>
                    <a:pt x="283890" y="2212262"/>
                    <a:pt x="272207" y="2223460"/>
                  </a:cubicBezTo>
                  <a:cubicBezTo>
                    <a:pt x="260035" y="2234657"/>
                    <a:pt x="260522" y="2243420"/>
                    <a:pt x="271719" y="2255592"/>
                  </a:cubicBezTo>
                  <a:cubicBezTo>
                    <a:pt x="287299" y="2272144"/>
                    <a:pt x="301417" y="2290158"/>
                    <a:pt x="315049" y="2308171"/>
                  </a:cubicBezTo>
                  <a:cubicBezTo>
                    <a:pt x="347181" y="2351014"/>
                    <a:pt x="353023" y="2397751"/>
                    <a:pt x="336470" y="2448383"/>
                  </a:cubicBezTo>
                  <a:cubicBezTo>
                    <a:pt x="322838" y="2491713"/>
                    <a:pt x="307746" y="2534068"/>
                    <a:pt x="294114" y="2577398"/>
                  </a:cubicBezTo>
                  <a:cubicBezTo>
                    <a:pt x="270746" y="2650425"/>
                    <a:pt x="298496" y="2703492"/>
                    <a:pt x="354484" y="2746822"/>
                  </a:cubicBezTo>
                  <a:cubicBezTo>
                    <a:pt x="404629" y="2785769"/>
                    <a:pt x="463538" y="2801835"/>
                    <a:pt x="525367" y="2809138"/>
                  </a:cubicBezTo>
                  <a:cubicBezTo>
                    <a:pt x="609592" y="2818875"/>
                    <a:pt x="693329" y="2809624"/>
                    <a:pt x="777554" y="2805243"/>
                  </a:cubicBezTo>
                  <a:cubicBezTo>
                    <a:pt x="820397" y="2802809"/>
                    <a:pt x="863240" y="2803783"/>
                    <a:pt x="905595" y="2812546"/>
                  </a:cubicBezTo>
                  <a:cubicBezTo>
                    <a:pt x="973754" y="2826178"/>
                    <a:pt x="1015136" y="2868046"/>
                    <a:pt x="1035097" y="2932797"/>
                  </a:cubicBezTo>
                  <a:cubicBezTo>
                    <a:pt x="1056031" y="3000956"/>
                    <a:pt x="1072097" y="3070088"/>
                    <a:pt x="1076965" y="3141655"/>
                  </a:cubicBezTo>
                  <a:cubicBezTo>
                    <a:pt x="1080374" y="3200076"/>
                    <a:pt x="1101795" y="3217116"/>
                    <a:pt x="1161677" y="3217603"/>
                  </a:cubicBezTo>
                  <a:cubicBezTo>
                    <a:pt x="1191801" y="3217786"/>
                    <a:pt x="1295659" y="3217420"/>
                    <a:pt x="1414049" y="3216893"/>
                  </a:cubicBezTo>
                  <a:lnTo>
                    <a:pt x="1493069" y="3216522"/>
                  </a:lnTo>
                  <a:lnTo>
                    <a:pt x="1493069" y="3285899"/>
                  </a:lnTo>
                  <a:lnTo>
                    <a:pt x="1145611" y="3284788"/>
                  </a:lnTo>
                  <a:cubicBezTo>
                    <a:pt x="1075505" y="3284788"/>
                    <a:pt x="1005886" y="3246814"/>
                    <a:pt x="1006373" y="3147010"/>
                  </a:cubicBezTo>
                  <a:cubicBezTo>
                    <a:pt x="1006860" y="3075930"/>
                    <a:pt x="985438" y="3009232"/>
                    <a:pt x="964991" y="2943021"/>
                  </a:cubicBezTo>
                  <a:cubicBezTo>
                    <a:pt x="951359" y="2899205"/>
                    <a:pt x="915332" y="2881191"/>
                    <a:pt x="872003" y="2876809"/>
                  </a:cubicBezTo>
                  <a:cubicBezTo>
                    <a:pt x="811147" y="2870968"/>
                    <a:pt x="750777" y="2878270"/>
                    <a:pt x="689921" y="2880217"/>
                  </a:cubicBezTo>
                  <a:cubicBezTo>
                    <a:pt x="589144" y="2883625"/>
                    <a:pt x="488853" y="2886060"/>
                    <a:pt x="392458" y="2848085"/>
                  </a:cubicBezTo>
                  <a:cubicBezTo>
                    <a:pt x="339878" y="2827638"/>
                    <a:pt x="296548" y="2794532"/>
                    <a:pt x="260035" y="2752176"/>
                  </a:cubicBezTo>
                  <a:cubicBezTo>
                    <a:pt x="211837" y="2696676"/>
                    <a:pt x="206482" y="2632899"/>
                    <a:pt x="224495" y="2565227"/>
                  </a:cubicBezTo>
                  <a:cubicBezTo>
                    <a:pt x="236666" y="2518976"/>
                    <a:pt x="251758" y="2473700"/>
                    <a:pt x="268312" y="2428910"/>
                  </a:cubicBezTo>
                  <a:cubicBezTo>
                    <a:pt x="280482" y="2397264"/>
                    <a:pt x="275127" y="2370001"/>
                    <a:pt x="255167" y="2344685"/>
                  </a:cubicBezTo>
                  <a:cubicBezTo>
                    <a:pt x="242509" y="2328619"/>
                    <a:pt x="229851" y="2313040"/>
                    <a:pt x="216219" y="2297947"/>
                  </a:cubicBezTo>
                  <a:cubicBezTo>
                    <a:pt x="179219" y="2256566"/>
                    <a:pt x="178245" y="2227354"/>
                    <a:pt x="212324" y="2184025"/>
                  </a:cubicBezTo>
                  <a:cubicBezTo>
                    <a:pt x="220114" y="2174288"/>
                    <a:pt x="237153" y="2166498"/>
                    <a:pt x="235206" y="2154814"/>
                  </a:cubicBezTo>
                  <a:cubicBezTo>
                    <a:pt x="234232" y="2145564"/>
                    <a:pt x="218166" y="2139235"/>
                    <a:pt x="209403" y="2130958"/>
                  </a:cubicBezTo>
                  <a:cubicBezTo>
                    <a:pt x="162665" y="2088603"/>
                    <a:pt x="154876" y="2039918"/>
                    <a:pt x="193824" y="1991234"/>
                  </a:cubicBezTo>
                  <a:cubicBezTo>
                    <a:pt x="222548" y="1955207"/>
                    <a:pt x="228390" y="1911877"/>
                    <a:pt x="243969" y="1871956"/>
                  </a:cubicBezTo>
                  <a:cubicBezTo>
                    <a:pt x="248351" y="1861245"/>
                    <a:pt x="243969" y="1854916"/>
                    <a:pt x="234232" y="1851021"/>
                  </a:cubicBezTo>
                  <a:cubicBezTo>
                    <a:pt x="227416" y="1848587"/>
                    <a:pt x="220114" y="1845666"/>
                    <a:pt x="213297" y="1845179"/>
                  </a:cubicBezTo>
                  <a:cubicBezTo>
                    <a:pt x="157797" y="1842745"/>
                    <a:pt x="111060" y="1816942"/>
                    <a:pt x="65782" y="1788218"/>
                  </a:cubicBezTo>
                  <a:cubicBezTo>
                    <a:pt x="3953" y="1748783"/>
                    <a:pt x="-14061" y="1695717"/>
                    <a:pt x="10769" y="1627071"/>
                  </a:cubicBezTo>
                  <a:cubicBezTo>
                    <a:pt x="36085" y="1556478"/>
                    <a:pt x="81848" y="1498056"/>
                    <a:pt x="127126" y="1440122"/>
                  </a:cubicBezTo>
                  <a:cubicBezTo>
                    <a:pt x="213297" y="1329607"/>
                    <a:pt x="306285" y="1224448"/>
                    <a:pt x="389536" y="1111500"/>
                  </a:cubicBezTo>
                  <a:cubicBezTo>
                    <a:pt x="397326" y="1101275"/>
                    <a:pt x="402194" y="1092025"/>
                    <a:pt x="398787" y="1078394"/>
                  </a:cubicBezTo>
                  <a:cubicBezTo>
                    <a:pt x="360326" y="928932"/>
                    <a:pt x="396839" y="789206"/>
                    <a:pt x="459643" y="654836"/>
                  </a:cubicBezTo>
                  <a:cubicBezTo>
                    <a:pt x="598394" y="356398"/>
                    <a:pt x="832568" y="167988"/>
                    <a:pt x="1142690" y="68671"/>
                  </a:cubicBezTo>
                  <a:cubicBezTo>
                    <a:pt x="1262941" y="30210"/>
                    <a:pt x="1386601" y="10736"/>
                    <a:pt x="1512208" y="3434"/>
                  </a:cubicBezTo>
                  <a:cubicBezTo>
                    <a:pt x="1579150" y="-583"/>
                    <a:pt x="1645544" y="-1100"/>
                    <a:pt x="1711336" y="2011"/>
                  </a:cubicBezTo>
                  <a:close/>
                </a:path>
              </a:pathLst>
            </a:custGeom>
            <a:grpFill/>
            <a:ln w="7545" cap="flat">
              <a:noFill/>
              <a:prstDash val="solid"/>
              <a:miter/>
            </a:ln>
          </p:spPr>
          <p:txBody>
            <a:bodyPr wrap="square" rtlCol="0" anchor="ctr">
              <a:noAutofit/>
            </a:bodyPr>
            <a:lstStyle/>
            <a:p>
              <a:endParaRPr lang="en-US" dirty="0"/>
            </a:p>
          </p:txBody>
        </p:sp>
        <p:sp>
          <p:nvSpPr>
            <p:cNvPr id="4" name="Freeform: Shape 3">
              <a:extLst>
                <a:ext uri="{FF2B5EF4-FFF2-40B4-BE49-F238E27FC236}">
                  <a16:creationId xmlns:a16="http://schemas.microsoft.com/office/drawing/2014/main" id="{4A594A1A-DEC1-4BDD-B179-612D2028240D}"/>
                </a:ext>
              </a:extLst>
            </p:cNvPr>
            <p:cNvSpPr/>
            <p:nvPr/>
          </p:nvSpPr>
          <p:spPr>
            <a:xfrm>
              <a:off x="1984565" y="5435937"/>
              <a:ext cx="302819" cy="590546"/>
            </a:xfrm>
            <a:custGeom>
              <a:avLst/>
              <a:gdLst>
                <a:gd name="connsiteX0" fmla="*/ 433812 w 469271"/>
                <a:gd name="connsiteY0" fmla="*/ 340259 h 915154"/>
                <a:gd name="connsiteX1" fmla="*/ 428531 w 469271"/>
                <a:gd name="connsiteY1" fmla="*/ 340259 h 915154"/>
                <a:gd name="connsiteX2" fmla="*/ 428531 w 469271"/>
                <a:gd name="connsiteY2" fmla="*/ 20370 h 915154"/>
                <a:gd name="connsiteX3" fmla="*/ 408160 w 469271"/>
                <a:gd name="connsiteY3" fmla="*/ 0 h 915154"/>
                <a:gd name="connsiteX4" fmla="*/ 70164 w 469271"/>
                <a:gd name="connsiteY4" fmla="*/ 0 h 915154"/>
                <a:gd name="connsiteX5" fmla="*/ 49794 w 469271"/>
                <a:gd name="connsiteY5" fmla="*/ 20370 h 915154"/>
                <a:gd name="connsiteX6" fmla="*/ 49794 w 469271"/>
                <a:gd name="connsiteY6" fmla="*/ 340259 h 915154"/>
                <a:gd name="connsiteX7" fmla="*/ 34705 w 469271"/>
                <a:gd name="connsiteY7" fmla="*/ 340259 h 915154"/>
                <a:gd name="connsiteX8" fmla="*/ 0 w 469271"/>
                <a:gd name="connsiteY8" fmla="*/ 374964 h 915154"/>
                <a:gd name="connsiteX9" fmla="*/ 0 w 469271"/>
                <a:gd name="connsiteY9" fmla="*/ 880449 h 915154"/>
                <a:gd name="connsiteX10" fmla="*/ 34705 w 469271"/>
                <a:gd name="connsiteY10" fmla="*/ 915155 h 915154"/>
                <a:gd name="connsiteX11" fmla="*/ 434566 w 469271"/>
                <a:gd name="connsiteY11" fmla="*/ 915155 h 915154"/>
                <a:gd name="connsiteX12" fmla="*/ 469271 w 469271"/>
                <a:gd name="connsiteY12" fmla="*/ 880449 h 915154"/>
                <a:gd name="connsiteX13" fmla="*/ 469271 w 469271"/>
                <a:gd name="connsiteY13" fmla="*/ 374964 h 915154"/>
                <a:gd name="connsiteX14" fmla="*/ 433812 w 469271"/>
                <a:gd name="connsiteY14" fmla="*/ 340259 h 91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271" h="915154">
                  <a:moveTo>
                    <a:pt x="433812" y="340259"/>
                  </a:moveTo>
                  <a:lnTo>
                    <a:pt x="428531" y="340259"/>
                  </a:lnTo>
                  <a:lnTo>
                    <a:pt x="428531" y="20370"/>
                  </a:lnTo>
                  <a:cubicBezTo>
                    <a:pt x="428531" y="9054"/>
                    <a:pt x="419477" y="0"/>
                    <a:pt x="408160" y="0"/>
                  </a:cubicBezTo>
                  <a:lnTo>
                    <a:pt x="70164" y="0"/>
                  </a:lnTo>
                  <a:cubicBezTo>
                    <a:pt x="58847" y="0"/>
                    <a:pt x="49794" y="9054"/>
                    <a:pt x="49794" y="20370"/>
                  </a:cubicBezTo>
                  <a:lnTo>
                    <a:pt x="49794" y="340259"/>
                  </a:lnTo>
                  <a:lnTo>
                    <a:pt x="34705" y="340259"/>
                  </a:lnTo>
                  <a:cubicBezTo>
                    <a:pt x="15089" y="340259"/>
                    <a:pt x="0" y="356103"/>
                    <a:pt x="0" y="374964"/>
                  </a:cubicBezTo>
                  <a:lnTo>
                    <a:pt x="0" y="880449"/>
                  </a:lnTo>
                  <a:cubicBezTo>
                    <a:pt x="0" y="900065"/>
                    <a:pt x="15843" y="915155"/>
                    <a:pt x="34705" y="915155"/>
                  </a:cubicBezTo>
                  <a:lnTo>
                    <a:pt x="434566" y="915155"/>
                  </a:lnTo>
                  <a:cubicBezTo>
                    <a:pt x="454182" y="915155"/>
                    <a:pt x="469271" y="899311"/>
                    <a:pt x="469271" y="880449"/>
                  </a:cubicBezTo>
                  <a:lnTo>
                    <a:pt x="469271" y="374964"/>
                  </a:lnTo>
                  <a:cubicBezTo>
                    <a:pt x="468517" y="356103"/>
                    <a:pt x="452673" y="340259"/>
                    <a:pt x="433812" y="340259"/>
                  </a:cubicBezTo>
                  <a:close/>
                </a:path>
              </a:pathLst>
            </a:custGeom>
            <a:solidFill>
              <a:schemeClr val="accent3"/>
            </a:solidFill>
            <a:ln w="754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675EBB24-C0EE-4F17-8782-0AC53EC8FCC6}"/>
                </a:ext>
              </a:extLst>
            </p:cNvPr>
            <p:cNvSpPr/>
            <p:nvPr/>
          </p:nvSpPr>
          <p:spPr>
            <a:xfrm>
              <a:off x="7430570" y="5852483"/>
              <a:ext cx="869997" cy="445952"/>
            </a:xfrm>
            <a:custGeom>
              <a:avLst/>
              <a:gdLst>
                <a:gd name="connsiteX0" fmla="*/ 847254 w 1348211"/>
                <a:gd name="connsiteY0" fmla="*/ 639778 h 691080"/>
                <a:gd name="connsiteX1" fmla="*/ 847254 w 1348211"/>
                <a:gd name="connsiteY1" fmla="*/ 632234 h 691080"/>
                <a:gd name="connsiteX2" fmla="*/ 1318033 w 1348211"/>
                <a:gd name="connsiteY2" fmla="*/ 632234 h 691080"/>
                <a:gd name="connsiteX3" fmla="*/ 1348212 w 1348211"/>
                <a:gd name="connsiteY3" fmla="*/ 602055 h 691080"/>
                <a:gd name="connsiteX4" fmla="*/ 1348212 w 1348211"/>
                <a:gd name="connsiteY4" fmla="*/ 104115 h 691080"/>
                <a:gd name="connsiteX5" fmla="*/ 1318033 w 1348211"/>
                <a:gd name="connsiteY5" fmla="*/ 73937 h 691080"/>
                <a:gd name="connsiteX6" fmla="*/ 847254 w 1348211"/>
                <a:gd name="connsiteY6" fmla="*/ 73937 h 691080"/>
                <a:gd name="connsiteX7" fmla="*/ 847254 w 1348211"/>
                <a:gd name="connsiteY7" fmla="*/ 51303 h 691080"/>
                <a:gd name="connsiteX8" fmla="*/ 795951 w 1348211"/>
                <a:gd name="connsiteY8" fmla="*/ 0 h 691080"/>
                <a:gd name="connsiteX9" fmla="*/ 51303 w 1348211"/>
                <a:gd name="connsiteY9" fmla="*/ 0 h 691080"/>
                <a:gd name="connsiteX10" fmla="*/ 0 w 1348211"/>
                <a:gd name="connsiteY10" fmla="*/ 51303 h 691080"/>
                <a:gd name="connsiteX11" fmla="*/ 0 w 1348211"/>
                <a:gd name="connsiteY11" fmla="*/ 639778 h 691080"/>
                <a:gd name="connsiteX12" fmla="*/ 51303 w 1348211"/>
                <a:gd name="connsiteY12" fmla="*/ 691081 h 691080"/>
                <a:gd name="connsiteX13" fmla="*/ 795951 w 1348211"/>
                <a:gd name="connsiteY13" fmla="*/ 691081 h 691080"/>
                <a:gd name="connsiteX14" fmla="*/ 847254 w 1348211"/>
                <a:gd name="connsiteY14" fmla="*/ 639778 h 69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211" h="691080">
                  <a:moveTo>
                    <a:pt x="847254" y="639778"/>
                  </a:moveTo>
                  <a:lnTo>
                    <a:pt x="847254" y="632234"/>
                  </a:lnTo>
                  <a:lnTo>
                    <a:pt x="1318033" y="632234"/>
                  </a:lnTo>
                  <a:cubicBezTo>
                    <a:pt x="1334632" y="632234"/>
                    <a:pt x="1348212" y="618653"/>
                    <a:pt x="1348212" y="602055"/>
                  </a:cubicBezTo>
                  <a:lnTo>
                    <a:pt x="1348212" y="104115"/>
                  </a:lnTo>
                  <a:cubicBezTo>
                    <a:pt x="1348212" y="87517"/>
                    <a:pt x="1334632" y="73937"/>
                    <a:pt x="1318033" y="73937"/>
                  </a:cubicBezTo>
                  <a:lnTo>
                    <a:pt x="847254" y="73937"/>
                  </a:lnTo>
                  <a:lnTo>
                    <a:pt x="847254" y="51303"/>
                  </a:lnTo>
                  <a:cubicBezTo>
                    <a:pt x="847254" y="22634"/>
                    <a:pt x="823865" y="0"/>
                    <a:pt x="795951" y="0"/>
                  </a:cubicBezTo>
                  <a:lnTo>
                    <a:pt x="51303" y="0"/>
                  </a:lnTo>
                  <a:cubicBezTo>
                    <a:pt x="22634" y="0"/>
                    <a:pt x="0" y="23388"/>
                    <a:pt x="0" y="51303"/>
                  </a:cubicBezTo>
                  <a:lnTo>
                    <a:pt x="0" y="639778"/>
                  </a:lnTo>
                  <a:cubicBezTo>
                    <a:pt x="0" y="668447"/>
                    <a:pt x="23388" y="691081"/>
                    <a:pt x="51303" y="691081"/>
                  </a:cubicBezTo>
                  <a:lnTo>
                    <a:pt x="795951" y="691081"/>
                  </a:lnTo>
                  <a:cubicBezTo>
                    <a:pt x="823865" y="691081"/>
                    <a:pt x="847254" y="668447"/>
                    <a:pt x="847254" y="639778"/>
                  </a:cubicBezTo>
                  <a:close/>
                </a:path>
              </a:pathLst>
            </a:custGeom>
            <a:solidFill>
              <a:schemeClr val="accent3"/>
            </a:solidFill>
            <a:ln w="754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CD7CB72-5C6F-4722-8B05-BBF0C7313532}"/>
                </a:ext>
              </a:extLst>
            </p:cNvPr>
            <p:cNvSpPr/>
            <p:nvPr/>
          </p:nvSpPr>
          <p:spPr>
            <a:xfrm>
              <a:off x="4912106" y="5693966"/>
              <a:ext cx="485917" cy="753737"/>
            </a:xfrm>
            <a:custGeom>
              <a:avLst/>
              <a:gdLst>
                <a:gd name="connsiteX0" fmla="*/ 608091 w 753013"/>
                <a:gd name="connsiteY0" fmla="*/ 906552 h 1168047"/>
                <a:gd name="connsiteX1" fmla="*/ 607337 w 753013"/>
                <a:gd name="connsiteY1" fmla="*/ 640984 h 1168047"/>
                <a:gd name="connsiteX2" fmla="*/ 603564 w 753013"/>
                <a:gd name="connsiteY2" fmla="*/ 29875 h 1168047"/>
                <a:gd name="connsiteX3" fmla="*/ 632988 w 753013"/>
                <a:gd name="connsiteY3" fmla="*/ 451 h 1168047"/>
                <a:gd name="connsiteX4" fmla="*/ 715978 w 753013"/>
                <a:gd name="connsiteY4" fmla="*/ 451 h 1168047"/>
                <a:gd name="connsiteX5" fmla="*/ 752946 w 753013"/>
                <a:gd name="connsiteY5" fmla="*/ 38174 h 1168047"/>
                <a:gd name="connsiteX6" fmla="*/ 752192 w 753013"/>
                <a:gd name="connsiteY6" fmla="*/ 841669 h 1168047"/>
                <a:gd name="connsiteX7" fmla="*/ 752946 w 753013"/>
                <a:gd name="connsiteY7" fmla="*/ 1128362 h 1168047"/>
                <a:gd name="connsiteX8" fmla="*/ 718242 w 753013"/>
                <a:gd name="connsiteY8" fmla="*/ 1165330 h 1168047"/>
                <a:gd name="connsiteX9" fmla="*/ 596020 w 753013"/>
                <a:gd name="connsiteY9" fmla="*/ 1159295 h 1168047"/>
                <a:gd name="connsiteX10" fmla="*/ 535663 w 753013"/>
                <a:gd name="connsiteY10" fmla="*/ 1054426 h 1168047"/>
                <a:gd name="connsiteX11" fmla="*/ 162208 w 753013"/>
                <a:gd name="connsiteY11" fmla="*/ 278845 h 1168047"/>
                <a:gd name="connsiteX12" fmla="*/ 139574 w 753013"/>
                <a:gd name="connsiteY12" fmla="*/ 222261 h 1168047"/>
                <a:gd name="connsiteX13" fmla="*/ 148628 w 753013"/>
                <a:gd name="connsiteY13" fmla="*/ 622122 h 1168047"/>
                <a:gd name="connsiteX14" fmla="*/ 150136 w 753013"/>
                <a:gd name="connsiteY14" fmla="*/ 1135152 h 1168047"/>
                <a:gd name="connsiteX15" fmla="*/ 119958 w 753013"/>
                <a:gd name="connsiteY15" fmla="*/ 1164576 h 1168047"/>
                <a:gd name="connsiteX16" fmla="*/ 29423 w 753013"/>
                <a:gd name="connsiteY16" fmla="*/ 1164576 h 1168047"/>
                <a:gd name="connsiteX17" fmla="*/ 0 w 753013"/>
                <a:gd name="connsiteY17" fmla="*/ 1134398 h 1168047"/>
                <a:gd name="connsiteX18" fmla="*/ 0 w 753013"/>
                <a:gd name="connsiteY18" fmla="*/ 32893 h 1168047"/>
                <a:gd name="connsiteX19" fmla="*/ 30932 w 753013"/>
                <a:gd name="connsiteY19" fmla="*/ 451 h 1168047"/>
                <a:gd name="connsiteX20" fmla="*/ 151645 w 753013"/>
                <a:gd name="connsiteY20" fmla="*/ 451 h 1168047"/>
                <a:gd name="connsiteX21" fmla="*/ 184087 w 753013"/>
                <a:gd name="connsiteY21" fmla="*/ 19313 h 1168047"/>
                <a:gd name="connsiteX22" fmla="*/ 591493 w 753013"/>
                <a:gd name="connsiteY22" fmla="*/ 853740 h 1168047"/>
                <a:gd name="connsiteX23" fmla="*/ 613372 w 753013"/>
                <a:gd name="connsiteY23" fmla="*/ 908061 h 1168047"/>
                <a:gd name="connsiteX24" fmla="*/ 608091 w 753013"/>
                <a:gd name="connsiteY24" fmla="*/ 906552 h 116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3013" h="1168047">
                  <a:moveTo>
                    <a:pt x="608091" y="906552"/>
                  </a:moveTo>
                  <a:cubicBezTo>
                    <a:pt x="608091" y="818281"/>
                    <a:pt x="610354" y="729255"/>
                    <a:pt x="607337" y="640984"/>
                  </a:cubicBezTo>
                  <a:cubicBezTo>
                    <a:pt x="600546" y="437281"/>
                    <a:pt x="605828" y="233578"/>
                    <a:pt x="603564" y="29875"/>
                  </a:cubicBezTo>
                  <a:cubicBezTo>
                    <a:pt x="603564" y="6487"/>
                    <a:pt x="610354" y="-1058"/>
                    <a:pt x="632988" y="451"/>
                  </a:cubicBezTo>
                  <a:cubicBezTo>
                    <a:pt x="660903" y="1960"/>
                    <a:pt x="688818" y="2714"/>
                    <a:pt x="715978" y="451"/>
                  </a:cubicBezTo>
                  <a:cubicBezTo>
                    <a:pt x="746156" y="-2567"/>
                    <a:pt x="752946" y="9505"/>
                    <a:pt x="752946" y="38174"/>
                  </a:cubicBezTo>
                  <a:cubicBezTo>
                    <a:pt x="752192" y="306006"/>
                    <a:pt x="752192" y="573837"/>
                    <a:pt x="752192" y="841669"/>
                  </a:cubicBezTo>
                  <a:cubicBezTo>
                    <a:pt x="752192" y="937485"/>
                    <a:pt x="751437" y="1032546"/>
                    <a:pt x="752946" y="1128362"/>
                  </a:cubicBezTo>
                  <a:cubicBezTo>
                    <a:pt x="753701" y="1155522"/>
                    <a:pt x="748420" y="1166839"/>
                    <a:pt x="718242" y="1165330"/>
                  </a:cubicBezTo>
                  <a:cubicBezTo>
                    <a:pt x="676747" y="1162313"/>
                    <a:pt x="629216" y="1176647"/>
                    <a:pt x="596020" y="1159295"/>
                  </a:cubicBezTo>
                  <a:cubicBezTo>
                    <a:pt x="562824" y="1142696"/>
                    <a:pt x="553770" y="1091394"/>
                    <a:pt x="535663" y="1054426"/>
                  </a:cubicBezTo>
                  <a:cubicBezTo>
                    <a:pt x="408915" y="797156"/>
                    <a:pt x="267832" y="546677"/>
                    <a:pt x="162208" y="278845"/>
                  </a:cubicBezTo>
                  <a:cubicBezTo>
                    <a:pt x="156172" y="263002"/>
                    <a:pt x="149382" y="247158"/>
                    <a:pt x="139574" y="222261"/>
                  </a:cubicBezTo>
                  <a:cubicBezTo>
                    <a:pt x="142592" y="362590"/>
                    <a:pt x="147119" y="492356"/>
                    <a:pt x="148628" y="622122"/>
                  </a:cubicBezTo>
                  <a:cubicBezTo>
                    <a:pt x="150136" y="793384"/>
                    <a:pt x="148628" y="963891"/>
                    <a:pt x="150136" y="1135152"/>
                  </a:cubicBezTo>
                  <a:cubicBezTo>
                    <a:pt x="150136" y="1158540"/>
                    <a:pt x="143347" y="1166085"/>
                    <a:pt x="119958" y="1164576"/>
                  </a:cubicBezTo>
                  <a:cubicBezTo>
                    <a:pt x="89780" y="1163067"/>
                    <a:pt x="59602" y="1162313"/>
                    <a:pt x="29423" y="1164576"/>
                  </a:cubicBezTo>
                  <a:cubicBezTo>
                    <a:pt x="5281" y="1166085"/>
                    <a:pt x="0" y="1156277"/>
                    <a:pt x="0" y="1134398"/>
                  </a:cubicBezTo>
                  <a:cubicBezTo>
                    <a:pt x="754" y="766978"/>
                    <a:pt x="754" y="400313"/>
                    <a:pt x="0" y="32893"/>
                  </a:cubicBezTo>
                  <a:cubicBezTo>
                    <a:pt x="0" y="9505"/>
                    <a:pt x="5281" y="-1058"/>
                    <a:pt x="30932" y="451"/>
                  </a:cubicBezTo>
                  <a:cubicBezTo>
                    <a:pt x="70919" y="2714"/>
                    <a:pt x="111659" y="1205"/>
                    <a:pt x="151645" y="451"/>
                  </a:cubicBezTo>
                  <a:cubicBezTo>
                    <a:pt x="166734" y="451"/>
                    <a:pt x="176542" y="4224"/>
                    <a:pt x="184087" y="19313"/>
                  </a:cubicBezTo>
                  <a:cubicBezTo>
                    <a:pt x="319889" y="297706"/>
                    <a:pt x="475307" y="565538"/>
                    <a:pt x="591493" y="853740"/>
                  </a:cubicBezTo>
                  <a:cubicBezTo>
                    <a:pt x="599037" y="871847"/>
                    <a:pt x="605828" y="889954"/>
                    <a:pt x="613372" y="908061"/>
                  </a:cubicBezTo>
                  <a:cubicBezTo>
                    <a:pt x="611109" y="908061"/>
                    <a:pt x="609600" y="907307"/>
                    <a:pt x="608091" y="906552"/>
                  </a:cubicBezTo>
                  <a:close/>
                </a:path>
              </a:pathLst>
            </a:custGeom>
            <a:grpFill/>
            <a:ln w="754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5B17BC9-8DE8-4A6F-981F-87E3D30B0804}"/>
                </a:ext>
              </a:extLst>
            </p:cNvPr>
            <p:cNvSpPr/>
            <p:nvPr/>
          </p:nvSpPr>
          <p:spPr>
            <a:xfrm>
              <a:off x="5779633" y="5691659"/>
              <a:ext cx="487684" cy="756747"/>
            </a:xfrm>
            <a:custGeom>
              <a:avLst/>
              <a:gdLst>
                <a:gd name="connsiteX0" fmla="*/ 613427 w 755751"/>
                <a:gd name="connsiteY0" fmla="*/ 916163 h 1172711"/>
                <a:gd name="connsiteX1" fmla="*/ 603619 w 755751"/>
                <a:gd name="connsiteY1" fmla="*/ 34205 h 1172711"/>
                <a:gd name="connsiteX2" fmla="*/ 633798 w 755751"/>
                <a:gd name="connsiteY2" fmla="*/ 4781 h 1172711"/>
                <a:gd name="connsiteX3" fmla="*/ 745457 w 755751"/>
                <a:gd name="connsiteY3" fmla="*/ 13080 h 1172711"/>
                <a:gd name="connsiteX4" fmla="*/ 751493 w 755751"/>
                <a:gd name="connsiteY4" fmla="*/ 118704 h 1172711"/>
                <a:gd name="connsiteX5" fmla="*/ 752247 w 755751"/>
                <a:gd name="connsiteY5" fmla="*/ 1128919 h 1172711"/>
                <a:gd name="connsiteX6" fmla="*/ 713770 w 755751"/>
                <a:gd name="connsiteY6" fmla="*/ 1169660 h 1172711"/>
                <a:gd name="connsiteX7" fmla="*/ 534209 w 755751"/>
                <a:gd name="connsiteY7" fmla="*/ 1061773 h 1172711"/>
                <a:gd name="connsiteX8" fmla="*/ 182633 w 755751"/>
                <a:gd name="connsiteY8" fmla="*/ 334478 h 1172711"/>
                <a:gd name="connsiteX9" fmla="*/ 138120 w 755751"/>
                <a:gd name="connsiteY9" fmla="*/ 237908 h 1172711"/>
                <a:gd name="connsiteX10" fmla="*/ 139629 w 755751"/>
                <a:gd name="connsiteY10" fmla="*/ 278648 h 1172711"/>
                <a:gd name="connsiteX11" fmla="*/ 148682 w 755751"/>
                <a:gd name="connsiteY11" fmla="*/ 1137973 h 1172711"/>
                <a:gd name="connsiteX12" fmla="*/ 116241 w 755751"/>
                <a:gd name="connsiteY12" fmla="*/ 1168906 h 1172711"/>
                <a:gd name="connsiteX13" fmla="*/ 33251 w 755751"/>
                <a:gd name="connsiteY13" fmla="*/ 1168906 h 1172711"/>
                <a:gd name="connsiteX14" fmla="*/ 55 w 755751"/>
                <a:gd name="connsiteY14" fmla="*/ 1134955 h 1172711"/>
                <a:gd name="connsiteX15" fmla="*/ 809 w 755751"/>
                <a:gd name="connsiteY15" fmla="*/ 633242 h 1172711"/>
                <a:gd name="connsiteX16" fmla="*/ 55 w 755751"/>
                <a:gd name="connsiteY16" fmla="*/ 44767 h 1172711"/>
                <a:gd name="connsiteX17" fmla="*/ 42304 w 755751"/>
                <a:gd name="connsiteY17" fmla="*/ 4781 h 1172711"/>
                <a:gd name="connsiteX18" fmla="*/ 49849 w 755751"/>
                <a:gd name="connsiteY18" fmla="*/ 4781 h 1172711"/>
                <a:gd name="connsiteX19" fmla="*/ 171316 w 755751"/>
                <a:gd name="connsiteY19" fmla="*/ 10817 h 1172711"/>
                <a:gd name="connsiteX20" fmla="*/ 229410 w 755751"/>
                <a:gd name="connsiteY20" fmla="*/ 113423 h 1172711"/>
                <a:gd name="connsiteX21" fmla="*/ 580232 w 755751"/>
                <a:gd name="connsiteY21" fmla="*/ 832419 h 1172711"/>
                <a:gd name="connsiteX22" fmla="*/ 613427 w 755751"/>
                <a:gd name="connsiteY22" fmla="*/ 916163 h 117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5751" h="1172711">
                  <a:moveTo>
                    <a:pt x="613427" y="916163"/>
                  </a:moveTo>
                  <a:cubicBezTo>
                    <a:pt x="598338" y="621925"/>
                    <a:pt x="605128" y="327688"/>
                    <a:pt x="603619" y="34205"/>
                  </a:cubicBezTo>
                  <a:cubicBezTo>
                    <a:pt x="603619" y="10817"/>
                    <a:pt x="610410" y="2518"/>
                    <a:pt x="633798" y="4781"/>
                  </a:cubicBezTo>
                  <a:cubicBezTo>
                    <a:pt x="672275" y="8553"/>
                    <a:pt x="722069" y="-11063"/>
                    <a:pt x="745457" y="13080"/>
                  </a:cubicBezTo>
                  <a:cubicBezTo>
                    <a:pt x="764318" y="32696"/>
                    <a:pt x="751493" y="82490"/>
                    <a:pt x="751493" y="118704"/>
                  </a:cubicBezTo>
                  <a:cubicBezTo>
                    <a:pt x="751493" y="455191"/>
                    <a:pt x="751493" y="792433"/>
                    <a:pt x="752247" y="1128919"/>
                  </a:cubicBezTo>
                  <a:cubicBezTo>
                    <a:pt x="752247" y="1159852"/>
                    <a:pt x="743948" y="1165133"/>
                    <a:pt x="713770" y="1169660"/>
                  </a:cubicBezTo>
                  <a:cubicBezTo>
                    <a:pt x="620971" y="1183995"/>
                    <a:pt x="573441" y="1147781"/>
                    <a:pt x="534209" y="1061773"/>
                  </a:cubicBezTo>
                  <a:cubicBezTo>
                    <a:pt x="421796" y="817329"/>
                    <a:pt x="286748" y="583448"/>
                    <a:pt x="182633" y="334478"/>
                  </a:cubicBezTo>
                  <a:cubicBezTo>
                    <a:pt x="169053" y="302037"/>
                    <a:pt x="156981" y="269595"/>
                    <a:pt x="138120" y="237908"/>
                  </a:cubicBezTo>
                  <a:cubicBezTo>
                    <a:pt x="138875" y="251488"/>
                    <a:pt x="139629" y="265068"/>
                    <a:pt x="139629" y="278648"/>
                  </a:cubicBezTo>
                  <a:cubicBezTo>
                    <a:pt x="150946" y="565341"/>
                    <a:pt x="147174" y="851280"/>
                    <a:pt x="148682" y="1137973"/>
                  </a:cubicBezTo>
                  <a:cubicBezTo>
                    <a:pt x="148682" y="1163625"/>
                    <a:pt x="140384" y="1170415"/>
                    <a:pt x="116241" y="1168906"/>
                  </a:cubicBezTo>
                  <a:cubicBezTo>
                    <a:pt x="89080" y="1167397"/>
                    <a:pt x="61166" y="1166642"/>
                    <a:pt x="33251" y="1168906"/>
                  </a:cubicBezTo>
                  <a:cubicBezTo>
                    <a:pt x="6090" y="1171169"/>
                    <a:pt x="-699" y="1160607"/>
                    <a:pt x="55" y="1134955"/>
                  </a:cubicBezTo>
                  <a:cubicBezTo>
                    <a:pt x="809" y="967466"/>
                    <a:pt x="809" y="800731"/>
                    <a:pt x="809" y="633242"/>
                  </a:cubicBezTo>
                  <a:cubicBezTo>
                    <a:pt x="809" y="437084"/>
                    <a:pt x="1564" y="240925"/>
                    <a:pt x="55" y="44767"/>
                  </a:cubicBezTo>
                  <a:cubicBezTo>
                    <a:pt x="55" y="10062"/>
                    <a:pt x="10618" y="-500"/>
                    <a:pt x="42304" y="4781"/>
                  </a:cubicBezTo>
                  <a:cubicBezTo>
                    <a:pt x="44568" y="5535"/>
                    <a:pt x="47585" y="4781"/>
                    <a:pt x="49849" y="4781"/>
                  </a:cubicBezTo>
                  <a:cubicBezTo>
                    <a:pt x="91344" y="6290"/>
                    <a:pt x="140384" y="-10308"/>
                    <a:pt x="171316" y="10817"/>
                  </a:cubicBezTo>
                  <a:cubicBezTo>
                    <a:pt x="200740" y="31187"/>
                    <a:pt x="212057" y="77963"/>
                    <a:pt x="229410" y="113423"/>
                  </a:cubicBezTo>
                  <a:cubicBezTo>
                    <a:pt x="347105" y="353339"/>
                    <a:pt x="480643" y="584957"/>
                    <a:pt x="580232" y="832419"/>
                  </a:cubicBezTo>
                  <a:cubicBezTo>
                    <a:pt x="591548" y="861088"/>
                    <a:pt x="602865" y="888248"/>
                    <a:pt x="613427" y="916163"/>
                  </a:cubicBezTo>
                  <a:close/>
                </a:path>
              </a:pathLst>
            </a:custGeom>
            <a:grpFill/>
            <a:ln w="754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CED99F3-F48F-4F0A-A158-E80042725BEC}"/>
                </a:ext>
              </a:extLst>
            </p:cNvPr>
            <p:cNvSpPr/>
            <p:nvPr/>
          </p:nvSpPr>
          <p:spPr>
            <a:xfrm>
              <a:off x="4384069" y="5689434"/>
              <a:ext cx="434768" cy="758447"/>
            </a:xfrm>
            <a:custGeom>
              <a:avLst/>
              <a:gdLst>
                <a:gd name="connsiteX0" fmla="*/ 176411 w 434768"/>
                <a:gd name="connsiteY0" fmla="*/ 88440 h 758447"/>
                <a:gd name="connsiteX1" fmla="*/ 122005 w 434768"/>
                <a:gd name="connsiteY1" fmla="*/ 91970 h 758447"/>
                <a:gd name="connsiteX2" fmla="*/ 104966 w 434768"/>
                <a:gd name="connsiteY2" fmla="*/ 112417 h 758447"/>
                <a:gd name="connsiteX3" fmla="*/ 105453 w 434768"/>
                <a:gd name="connsiteY3" fmla="*/ 221471 h 758447"/>
                <a:gd name="connsiteX4" fmla="*/ 104479 w 434768"/>
                <a:gd name="connsiteY4" fmla="*/ 333933 h 758447"/>
                <a:gd name="connsiteX5" fmla="*/ 123953 w 434768"/>
                <a:gd name="connsiteY5" fmla="*/ 352920 h 758447"/>
                <a:gd name="connsiteX6" fmla="*/ 179941 w 434768"/>
                <a:gd name="connsiteY6" fmla="*/ 352434 h 758447"/>
                <a:gd name="connsiteX7" fmla="*/ 312363 w 434768"/>
                <a:gd name="connsiteY7" fmla="*/ 226340 h 758447"/>
                <a:gd name="connsiteX8" fmla="*/ 230086 w 434768"/>
                <a:gd name="connsiteY8" fmla="*/ 95865 h 758447"/>
                <a:gd name="connsiteX9" fmla="*/ 176411 w 434768"/>
                <a:gd name="connsiteY9" fmla="*/ 88440 h 758447"/>
                <a:gd name="connsiteX10" fmla="*/ 149757 w 434768"/>
                <a:gd name="connsiteY10" fmla="*/ 137 h 758447"/>
                <a:gd name="connsiteX11" fmla="*/ 262218 w 434768"/>
                <a:gd name="connsiteY11" fmla="*/ 9692 h 758447"/>
                <a:gd name="connsiteX12" fmla="*/ 412167 w 434768"/>
                <a:gd name="connsiteY12" fmla="*/ 233155 h 758447"/>
                <a:gd name="connsiteX13" fmla="*/ 295811 w 434768"/>
                <a:gd name="connsiteY13" fmla="*/ 398196 h 758447"/>
                <a:gd name="connsiteX14" fmla="*/ 385878 w 434768"/>
                <a:gd name="connsiteY14" fmla="*/ 540843 h 758447"/>
                <a:gd name="connsiteX15" fmla="*/ 433102 w 434768"/>
                <a:gd name="connsiteY15" fmla="*/ 741424 h 758447"/>
                <a:gd name="connsiteX16" fmla="*/ 421418 w 434768"/>
                <a:gd name="connsiteY16" fmla="*/ 756029 h 758447"/>
                <a:gd name="connsiteX17" fmla="*/ 358128 w 434768"/>
                <a:gd name="connsiteY17" fmla="*/ 756516 h 758447"/>
                <a:gd name="connsiteX18" fmla="*/ 322101 w 434768"/>
                <a:gd name="connsiteY18" fmla="*/ 728766 h 758447"/>
                <a:gd name="connsiteX19" fmla="*/ 283153 w 434768"/>
                <a:gd name="connsiteY19" fmla="*/ 548632 h 758447"/>
                <a:gd name="connsiteX20" fmla="*/ 262706 w 434768"/>
                <a:gd name="connsiteY20" fmla="*/ 491671 h 758447"/>
                <a:gd name="connsiteX21" fmla="*/ 178481 w 434768"/>
                <a:gd name="connsiteY21" fmla="*/ 439578 h 758447"/>
                <a:gd name="connsiteX22" fmla="*/ 109835 w 434768"/>
                <a:gd name="connsiteY22" fmla="*/ 442986 h 758447"/>
                <a:gd name="connsiteX23" fmla="*/ 104967 w 434768"/>
                <a:gd name="connsiteY23" fmla="*/ 510171 h 758447"/>
                <a:gd name="connsiteX24" fmla="*/ 104967 w 434768"/>
                <a:gd name="connsiteY24" fmla="*/ 731687 h 758447"/>
                <a:gd name="connsiteX25" fmla="*/ 81598 w 434768"/>
                <a:gd name="connsiteY25" fmla="*/ 756516 h 758447"/>
                <a:gd name="connsiteX26" fmla="*/ 9058 w 434768"/>
                <a:gd name="connsiteY26" fmla="*/ 752135 h 758447"/>
                <a:gd name="connsiteX27" fmla="*/ 3702 w 434768"/>
                <a:gd name="connsiteY27" fmla="*/ 677647 h 758447"/>
                <a:gd name="connsiteX28" fmla="*/ 3216 w 434768"/>
                <a:gd name="connsiteY28" fmla="*/ 50100 h 758447"/>
                <a:gd name="connsiteX29" fmla="*/ 37295 w 434768"/>
                <a:gd name="connsiteY29" fmla="*/ 10666 h 758447"/>
                <a:gd name="connsiteX30" fmla="*/ 149757 w 434768"/>
                <a:gd name="connsiteY30" fmla="*/ 137 h 75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4768" h="758447">
                  <a:moveTo>
                    <a:pt x="176411" y="88440"/>
                  </a:moveTo>
                  <a:cubicBezTo>
                    <a:pt x="158397" y="88196"/>
                    <a:pt x="140262" y="89779"/>
                    <a:pt x="122005" y="91970"/>
                  </a:cubicBezTo>
                  <a:cubicBezTo>
                    <a:pt x="108374" y="93431"/>
                    <a:pt x="104479" y="99272"/>
                    <a:pt x="104966" y="112417"/>
                  </a:cubicBezTo>
                  <a:cubicBezTo>
                    <a:pt x="105940" y="148444"/>
                    <a:pt x="105453" y="184958"/>
                    <a:pt x="105453" y="221471"/>
                  </a:cubicBezTo>
                  <a:cubicBezTo>
                    <a:pt x="105453" y="258959"/>
                    <a:pt x="105940" y="295959"/>
                    <a:pt x="104479" y="333933"/>
                  </a:cubicBezTo>
                  <a:cubicBezTo>
                    <a:pt x="104479" y="348539"/>
                    <a:pt x="108861" y="353894"/>
                    <a:pt x="123953" y="352920"/>
                  </a:cubicBezTo>
                  <a:cubicBezTo>
                    <a:pt x="142453" y="351460"/>
                    <a:pt x="161440" y="352920"/>
                    <a:pt x="179941" y="352434"/>
                  </a:cubicBezTo>
                  <a:cubicBezTo>
                    <a:pt x="256376" y="351460"/>
                    <a:pt x="307981" y="302288"/>
                    <a:pt x="312363" y="226340"/>
                  </a:cubicBezTo>
                  <a:cubicBezTo>
                    <a:pt x="316258" y="161589"/>
                    <a:pt x="285100" y="111443"/>
                    <a:pt x="230086" y="95865"/>
                  </a:cubicBezTo>
                  <a:cubicBezTo>
                    <a:pt x="212316" y="90753"/>
                    <a:pt x="194424" y="88683"/>
                    <a:pt x="176411" y="88440"/>
                  </a:cubicBezTo>
                  <a:close/>
                  <a:moveTo>
                    <a:pt x="149757" y="137"/>
                  </a:moveTo>
                  <a:cubicBezTo>
                    <a:pt x="187244" y="-654"/>
                    <a:pt x="224731" y="1902"/>
                    <a:pt x="262218" y="9692"/>
                  </a:cubicBezTo>
                  <a:cubicBezTo>
                    <a:pt x="381983" y="34521"/>
                    <a:pt x="423852" y="131891"/>
                    <a:pt x="412167" y="233155"/>
                  </a:cubicBezTo>
                  <a:cubicBezTo>
                    <a:pt x="403891" y="312024"/>
                    <a:pt x="377115" y="346590"/>
                    <a:pt x="295811" y="398196"/>
                  </a:cubicBezTo>
                  <a:cubicBezTo>
                    <a:pt x="354233" y="427894"/>
                    <a:pt x="372733" y="482908"/>
                    <a:pt x="385878" y="540843"/>
                  </a:cubicBezTo>
                  <a:cubicBezTo>
                    <a:pt x="400970" y="608027"/>
                    <a:pt x="412167" y="675700"/>
                    <a:pt x="433102" y="741424"/>
                  </a:cubicBezTo>
                  <a:cubicBezTo>
                    <a:pt x="437484" y="754569"/>
                    <a:pt x="433102" y="756516"/>
                    <a:pt x="421418" y="756029"/>
                  </a:cubicBezTo>
                  <a:cubicBezTo>
                    <a:pt x="400483" y="755543"/>
                    <a:pt x="379062" y="754082"/>
                    <a:pt x="358128" y="756516"/>
                  </a:cubicBezTo>
                  <a:cubicBezTo>
                    <a:pt x="335245" y="758951"/>
                    <a:pt x="327456" y="748726"/>
                    <a:pt x="322101" y="728766"/>
                  </a:cubicBezTo>
                  <a:cubicBezTo>
                    <a:pt x="306522" y="669370"/>
                    <a:pt x="296298" y="608514"/>
                    <a:pt x="283153" y="548632"/>
                  </a:cubicBezTo>
                  <a:cubicBezTo>
                    <a:pt x="278772" y="528671"/>
                    <a:pt x="272443" y="509685"/>
                    <a:pt x="262706" y="491671"/>
                  </a:cubicBezTo>
                  <a:cubicBezTo>
                    <a:pt x="244692" y="458078"/>
                    <a:pt x="216942" y="440065"/>
                    <a:pt x="178481" y="439578"/>
                  </a:cubicBezTo>
                  <a:cubicBezTo>
                    <a:pt x="155112" y="439092"/>
                    <a:pt x="124928" y="431789"/>
                    <a:pt x="109835" y="442986"/>
                  </a:cubicBezTo>
                  <a:cubicBezTo>
                    <a:pt x="94256" y="455158"/>
                    <a:pt x="104967" y="486802"/>
                    <a:pt x="104967" y="510171"/>
                  </a:cubicBezTo>
                  <a:cubicBezTo>
                    <a:pt x="104480" y="584172"/>
                    <a:pt x="103993" y="657686"/>
                    <a:pt x="104967" y="731687"/>
                  </a:cubicBezTo>
                  <a:cubicBezTo>
                    <a:pt x="104967" y="749214"/>
                    <a:pt x="102533" y="758463"/>
                    <a:pt x="81598" y="756516"/>
                  </a:cubicBezTo>
                  <a:cubicBezTo>
                    <a:pt x="56769" y="754082"/>
                    <a:pt x="23176" y="764792"/>
                    <a:pt x="9058" y="752135"/>
                  </a:cubicBezTo>
                  <a:cubicBezTo>
                    <a:pt x="-7495" y="737529"/>
                    <a:pt x="3702" y="703450"/>
                    <a:pt x="3702" y="677647"/>
                  </a:cubicBezTo>
                  <a:cubicBezTo>
                    <a:pt x="3216" y="468302"/>
                    <a:pt x="3216" y="259445"/>
                    <a:pt x="3216" y="50100"/>
                  </a:cubicBezTo>
                  <a:cubicBezTo>
                    <a:pt x="3216" y="16021"/>
                    <a:pt x="3216" y="15534"/>
                    <a:pt x="37295" y="10666"/>
                  </a:cubicBezTo>
                  <a:cubicBezTo>
                    <a:pt x="74783" y="5067"/>
                    <a:pt x="112270" y="929"/>
                    <a:pt x="149757" y="137"/>
                  </a:cubicBezTo>
                  <a:close/>
                </a:path>
              </a:pathLst>
            </a:custGeom>
            <a:grpFill/>
            <a:ln w="7545" cap="flat">
              <a:noFill/>
              <a:prstDash val="solid"/>
              <a:miter/>
            </a:ln>
          </p:spPr>
          <p:txBody>
            <a:bodyPr wrap="square" rtlCol="0" anchor="ctr">
              <a:noAutofit/>
            </a:bodyPr>
            <a:lstStyle/>
            <a:p>
              <a:endParaRPr lang="en-US"/>
            </a:p>
          </p:txBody>
        </p:sp>
        <p:sp>
          <p:nvSpPr>
            <p:cNvPr id="40" name="Freeform: Shape 39">
              <a:extLst>
                <a:ext uri="{FF2B5EF4-FFF2-40B4-BE49-F238E27FC236}">
                  <a16:creationId xmlns:a16="http://schemas.microsoft.com/office/drawing/2014/main" id="{C5395073-4096-4EF7-B796-D50A48BAD7CE}"/>
                </a:ext>
              </a:extLst>
            </p:cNvPr>
            <p:cNvSpPr/>
            <p:nvPr/>
          </p:nvSpPr>
          <p:spPr>
            <a:xfrm>
              <a:off x="3756816" y="5694161"/>
              <a:ext cx="535240" cy="751342"/>
            </a:xfrm>
            <a:custGeom>
              <a:avLst/>
              <a:gdLst>
                <a:gd name="connsiteX0" fmla="*/ 265333 w 535240"/>
                <a:gd name="connsiteY0" fmla="*/ 104768 h 751342"/>
                <a:gd name="connsiteX1" fmla="*/ 183055 w 535240"/>
                <a:gd name="connsiteY1" fmla="*/ 429009 h 751342"/>
                <a:gd name="connsiteX2" fmla="*/ 195713 w 535240"/>
                <a:gd name="connsiteY2" fmla="*/ 444102 h 751342"/>
                <a:gd name="connsiteX3" fmla="*/ 331544 w 535240"/>
                <a:gd name="connsiteY3" fmla="*/ 444102 h 751342"/>
                <a:gd name="connsiteX4" fmla="*/ 347610 w 535240"/>
                <a:gd name="connsiteY4" fmla="*/ 424141 h 751342"/>
                <a:gd name="connsiteX5" fmla="*/ 265333 w 535240"/>
                <a:gd name="connsiteY5" fmla="*/ 104768 h 751342"/>
                <a:gd name="connsiteX6" fmla="*/ 227845 w 535240"/>
                <a:gd name="connsiteY6" fmla="*/ 97 h 751342"/>
                <a:gd name="connsiteX7" fmla="*/ 313043 w 535240"/>
                <a:gd name="connsiteY7" fmla="*/ 97 h 751342"/>
                <a:gd name="connsiteX8" fmla="*/ 336899 w 535240"/>
                <a:gd name="connsiteY8" fmla="*/ 17137 h 751342"/>
                <a:gd name="connsiteX9" fmla="*/ 533585 w 535240"/>
                <a:gd name="connsiteY9" fmla="*/ 732803 h 751342"/>
                <a:gd name="connsiteX10" fmla="*/ 520440 w 535240"/>
                <a:gd name="connsiteY10" fmla="*/ 750816 h 751342"/>
                <a:gd name="connsiteX11" fmla="*/ 488795 w 535240"/>
                <a:gd name="connsiteY11" fmla="*/ 750816 h 751342"/>
                <a:gd name="connsiteX12" fmla="*/ 414307 w 535240"/>
                <a:gd name="connsiteY12" fmla="*/ 692882 h 751342"/>
                <a:gd name="connsiteX13" fmla="*/ 375360 w 535240"/>
                <a:gd name="connsiteY13" fmla="*/ 550235 h 751342"/>
                <a:gd name="connsiteX14" fmla="*/ 348583 w 535240"/>
                <a:gd name="connsiteY14" fmla="*/ 530274 h 751342"/>
                <a:gd name="connsiteX15" fmla="*/ 183055 w 535240"/>
                <a:gd name="connsiteY15" fmla="*/ 530274 h 751342"/>
                <a:gd name="connsiteX16" fmla="*/ 157252 w 535240"/>
                <a:gd name="connsiteY16" fmla="*/ 550722 h 751342"/>
                <a:gd name="connsiteX17" fmla="*/ 109541 w 535240"/>
                <a:gd name="connsiteY17" fmla="*/ 733777 h 751342"/>
                <a:gd name="connsiteX18" fmla="*/ 86659 w 535240"/>
                <a:gd name="connsiteY18" fmla="*/ 751303 h 751342"/>
                <a:gd name="connsiteX19" fmla="*/ 0 w 535240"/>
                <a:gd name="connsiteY19" fmla="*/ 751303 h 751342"/>
                <a:gd name="connsiteX20" fmla="*/ 65238 w 535240"/>
                <a:gd name="connsiteY20" fmla="*/ 512748 h 751342"/>
                <a:gd name="connsiteX21" fmla="*/ 200094 w 535240"/>
                <a:gd name="connsiteY21" fmla="*/ 21518 h 751342"/>
                <a:gd name="connsiteX22" fmla="*/ 227845 w 535240"/>
                <a:gd name="connsiteY22" fmla="*/ 97 h 75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5240" h="751342">
                  <a:moveTo>
                    <a:pt x="265333" y="104768"/>
                  </a:moveTo>
                  <a:cubicBezTo>
                    <a:pt x="243911" y="214796"/>
                    <a:pt x="212266" y="321416"/>
                    <a:pt x="183055" y="429009"/>
                  </a:cubicBezTo>
                  <a:cubicBezTo>
                    <a:pt x="179160" y="442641"/>
                    <a:pt x="184516" y="444102"/>
                    <a:pt x="195713" y="444102"/>
                  </a:cubicBezTo>
                  <a:cubicBezTo>
                    <a:pt x="240990" y="443615"/>
                    <a:pt x="286267" y="443615"/>
                    <a:pt x="331544" y="444102"/>
                  </a:cubicBezTo>
                  <a:cubicBezTo>
                    <a:pt x="347610" y="444102"/>
                    <a:pt x="352478" y="442154"/>
                    <a:pt x="347610" y="424141"/>
                  </a:cubicBezTo>
                  <a:cubicBezTo>
                    <a:pt x="318886" y="318007"/>
                    <a:pt x="288214" y="212849"/>
                    <a:pt x="265333" y="104768"/>
                  </a:cubicBezTo>
                  <a:close/>
                  <a:moveTo>
                    <a:pt x="227845" y="97"/>
                  </a:moveTo>
                  <a:cubicBezTo>
                    <a:pt x="256082" y="1557"/>
                    <a:pt x="284806" y="1071"/>
                    <a:pt x="313043" y="97"/>
                  </a:cubicBezTo>
                  <a:cubicBezTo>
                    <a:pt x="326188" y="-391"/>
                    <a:pt x="333004" y="3018"/>
                    <a:pt x="336899" y="17137"/>
                  </a:cubicBezTo>
                  <a:cubicBezTo>
                    <a:pt x="402136" y="255692"/>
                    <a:pt x="467374" y="494247"/>
                    <a:pt x="533585" y="732803"/>
                  </a:cubicBezTo>
                  <a:cubicBezTo>
                    <a:pt x="537480" y="747408"/>
                    <a:pt x="535045" y="751790"/>
                    <a:pt x="520440" y="750816"/>
                  </a:cubicBezTo>
                  <a:cubicBezTo>
                    <a:pt x="509730" y="749843"/>
                    <a:pt x="499506" y="750816"/>
                    <a:pt x="488795" y="750816"/>
                  </a:cubicBezTo>
                  <a:cubicBezTo>
                    <a:pt x="429886" y="750816"/>
                    <a:pt x="430373" y="750816"/>
                    <a:pt x="414307" y="692882"/>
                  </a:cubicBezTo>
                  <a:cubicBezTo>
                    <a:pt x="401162" y="645170"/>
                    <a:pt x="387530" y="597946"/>
                    <a:pt x="375360" y="550235"/>
                  </a:cubicBezTo>
                  <a:cubicBezTo>
                    <a:pt x="371465" y="535143"/>
                    <a:pt x="364649" y="530274"/>
                    <a:pt x="348583" y="530274"/>
                  </a:cubicBezTo>
                  <a:cubicBezTo>
                    <a:pt x="293569" y="531248"/>
                    <a:pt x="238068" y="531248"/>
                    <a:pt x="183055" y="530274"/>
                  </a:cubicBezTo>
                  <a:cubicBezTo>
                    <a:pt x="166502" y="529787"/>
                    <a:pt x="160660" y="536116"/>
                    <a:pt x="157252" y="550722"/>
                  </a:cubicBezTo>
                  <a:cubicBezTo>
                    <a:pt x="141672" y="612065"/>
                    <a:pt x="124633" y="672434"/>
                    <a:pt x="109541" y="733777"/>
                  </a:cubicBezTo>
                  <a:cubicBezTo>
                    <a:pt x="106133" y="747895"/>
                    <a:pt x="100291" y="751790"/>
                    <a:pt x="86659" y="751303"/>
                  </a:cubicBezTo>
                  <a:cubicBezTo>
                    <a:pt x="58422" y="750329"/>
                    <a:pt x="30185" y="751303"/>
                    <a:pt x="0" y="751303"/>
                  </a:cubicBezTo>
                  <a:cubicBezTo>
                    <a:pt x="21908" y="669999"/>
                    <a:pt x="43329" y="591617"/>
                    <a:pt x="65238" y="512748"/>
                  </a:cubicBezTo>
                  <a:cubicBezTo>
                    <a:pt x="110514" y="349167"/>
                    <a:pt x="155792" y="185586"/>
                    <a:pt x="200094" y="21518"/>
                  </a:cubicBezTo>
                  <a:cubicBezTo>
                    <a:pt x="204476" y="5452"/>
                    <a:pt x="210805" y="-877"/>
                    <a:pt x="227845" y="97"/>
                  </a:cubicBezTo>
                  <a:close/>
                </a:path>
              </a:pathLst>
            </a:custGeom>
            <a:grpFill/>
            <a:ln w="7545"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99E1E01E-7A1E-43FF-84A2-4DC69431BE0B}"/>
                </a:ext>
              </a:extLst>
            </p:cNvPr>
            <p:cNvSpPr/>
            <p:nvPr/>
          </p:nvSpPr>
          <p:spPr>
            <a:xfrm>
              <a:off x="3333258" y="5694258"/>
              <a:ext cx="367661" cy="751692"/>
            </a:xfrm>
            <a:custGeom>
              <a:avLst/>
              <a:gdLst>
                <a:gd name="connsiteX0" fmla="*/ 754 w 569754"/>
                <a:gd name="connsiteY0" fmla="*/ 582440 h 1164878"/>
                <a:gd name="connsiteX1" fmla="*/ 0 w 569754"/>
                <a:gd name="connsiteY1" fmla="*/ 35459 h 1164878"/>
                <a:gd name="connsiteX2" fmla="*/ 35459 w 569754"/>
                <a:gd name="connsiteY2" fmla="*/ 0 h 1164878"/>
                <a:gd name="connsiteX3" fmla="*/ 510766 w 569754"/>
                <a:gd name="connsiteY3" fmla="*/ 0 h 1164878"/>
                <a:gd name="connsiteX4" fmla="*/ 546225 w 569754"/>
                <a:gd name="connsiteY4" fmla="*/ 35459 h 1164878"/>
                <a:gd name="connsiteX5" fmla="*/ 546225 w 569754"/>
                <a:gd name="connsiteY5" fmla="*/ 110905 h 1164878"/>
                <a:gd name="connsiteX6" fmla="*/ 507748 w 569754"/>
                <a:gd name="connsiteY6" fmla="*/ 147119 h 1164878"/>
                <a:gd name="connsiteX7" fmla="*/ 190877 w 569754"/>
                <a:gd name="connsiteY7" fmla="*/ 146364 h 1164878"/>
                <a:gd name="connsiteX8" fmla="*/ 158436 w 569754"/>
                <a:gd name="connsiteY8" fmla="*/ 177297 h 1164878"/>
                <a:gd name="connsiteX9" fmla="*/ 158436 w 569754"/>
                <a:gd name="connsiteY9" fmla="*/ 456446 h 1164878"/>
                <a:gd name="connsiteX10" fmla="*/ 188614 w 569754"/>
                <a:gd name="connsiteY10" fmla="*/ 485115 h 1164878"/>
                <a:gd name="connsiteX11" fmla="*/ 490396 w 569754"/>
                <a:gd name="connsiteY11" fmla="*/ 484360 h 1164878"/>
                <a:gd name="connsiteX12" fmla="*/ 524347 w 569754"/>
                <a:gd name="connsiteY12" fmla="*/ 517556 h 1164878"/>
                <a:gd name="connsiteX13" fmla="*/ 524347 w 569754"/>
                <a:gd name="connsiteY13" fmla="*/ 596774 h 1164878"/>
                <a:gd name="connsiteX14" fmla="*/ 491150 w 569754"/>
                <a:gd name="connsiteY14" fmla="*/ 630725 h 1164878"/>
                <a:gd name="connsiteX15" fmla="*/ 193140 w 569754"/>
                <a:gd name="connsiteY15" fmla="*/ 629216 h 1164878"/>
                <a:gd name="connsiteX16" fmla="*/ 158436 w 569754"/>
                <a:gd name="connsiteY16" fmla="*/ 665430 h 1164878"/>
                <a:gd name="connsiteX17" fmla="*/ 158436 w 569754"/>
                <a:gd name="connsiteY17" fmla="*/ 982301 h 1164878"/>
                <a:gd name="connsiteX18" fmla="*/ 191631 w 569754"/>
                <a:gd name="connsiteY18" fmla="*/ 1016252 h 1164878"/>
                <a:gd name="connsiteX19" fmla="*/ 534909 w 569754"/>
                <a:gd name="connsiteY19" fmla="*/ 1014743 h 1164878"/>
                <a:gd name="connsiteX20" fmla="*/ 569614 w 569754"/>
                <a:gd name="connsiteY20" fmla="*/ 1047938 h 1164878"/>
                <a:gd name="connsiteX21" fmla="*/ 569614 w 569754"/>
                <a:gd name="connsiteY21" fmla="*/ 1138473 h 1164878"/>
                <a:gd name="connsiteX22" fmla="*/ 544716 w 569754"/>
                <a:gd name="connsiteY22" fmla="*/ 1164879 h 1164878"/>
                <a:gd name="connsiteX23" fmla="*/ 24142 w 569754"/>
                <a:gd name="connsiteY23" fmla="*/ 1164879 h 1164878"/>
                <a:gd name="connsiteX24" fmla="*/ 754 w 569754"/>
                <a:gd name="connsiteY24" fmla="*/ 1129420 h 1164878"/>
                <a:gd name="connsiteX25" fmla="*/ 754 w 569754"/>
                <a:gd name="connsiteY25" fmla="*/ 582440 h 11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9754" h="1164878">
                  <a:moveTo>
                    <a:pt x="754" y="582440"/>
                  </a:moveTo>
                  <a:cubicBezTo>
                    <a:pt x="754" y="399861"/>
                    <a:pt x="1509" y="218037"/>
                    <a:pt x="0" y="35459"/>
                  </a:cubicBezTo>
                  <a:cubicBezTo>
                    <a:pt x="0" y="7545"/>
                    <a:pt x="7545" y="0"/>
                    <a:pt x="35459" y="0"/>
                  </a:cubicBezTo>
                  <a:cubicBezTo>
                    <a:pt x="193895" y="1509"/>
                    <a:pt x="352330" y="1509"/>
                    <a:pt x="510766" y="0"/>
                  </a:cubicBezTo>
                  <a:cubicBezTo>
                    <a:pt x="538681" y="0"/>
                    <a:pt x="549244" y="6790"/>
                    <a:pt x="546225" y="35459"/>
                  </a:cubicBezTo>
                  <a:cubicBezTo>
                    <a:pt x="543962" y="60356"/>
                    <a:pt x="543208" y="86008"/>
                    <a:pt x="546225" y="110905"/>
                  </a:cubicBezTo>
                  <a:cubicBezTo>
                    <a:pt x="549998" y="142592"/>
                    <a:pt x="535663" y="147873"/>
                    <a:pt x="507748" y="147119"/>
                  </a:cubicBezTo>
                  <a:cubicBezTo>
                    <a:pt x="402125" y="145610"/>
                    <a:pt x="296501" y="147119"/>
                    <a:pt x="190877" y="146364"/>
                  </a:cubicBezTo>
                  <a:cubicBezTo>
                    <a:pt x="167489" y="146364"/>
                    <a:pt x="157681" y="150891"/>
                    <a:pt x="158436" y="177297"/>
                  </a:cubicBezTo>
                  <a:cubicBezTo>
                    <a:pt x="159944" y="270095"/>
                    <a:pt x="159944" y="363648"/>
                    <a:pt x="158436" y="456446"/>
                  </a:cubicBezTo>
                  <a:cubicBezTo>
                    <a:pt x="158436" y="480588"/>
                    <a:pt x="165980" y="485869"/>
                    <a:pt x="188614" y="485115"/>
                  </a:cubicBezTo>
                  <a:cubicBezTo>
                    <a:pt x="288956" y="484360"/>
                    <a:pt x="390053" y="485115"/>
                    <a:pt x="490396" y="484360"/>
                  </a:cubicBezTo>
                  <a:cubicBezTo>
                    <a:pt x="516047" y="484360"/>
                    <a:pt x="527364" y="489641"/>
                    <a:pt x="524347" y="517556"/>
                  </a:cubicBezTo>
                  <a:cubicBezTo>
                    <a:pt x="522083" y="543962"/>
                    <a:pt x="522083" y="570368"/>
                    <a:pt x="524347" y="596774"/>
                  </a:cubicBezTo>
                  <a:cubicBezTo>
                    <a:pt x="526610" y="623180"/>
                    <a:pt x="517556" y="631479"/>
                    <a:pt x="491150" y="630725"/>
                  </a:cubicBezTo>
                  <a:cubicBezTo>
                    <a:pt x="391562" y="629216"/>
                    <a:pt x="292729" y="631479"/>
                    <a:pt x="193140" y="629216"/>
                  </a:cubicBezTo>
                  <a:cubicBezTo>
                    <a:pt x="163716" y="628461"/>
                    <a:pt x="157681" y="637515"/>
                    <a:pt x="158436" y="665430"/>
                  </a:cubicBezTo>
                  <a:cubicBezTo>
                    <a:pt x="159944" y="771054"/>
                    <a:pt x="159944" y="876677"/>
                    <a:pt x="158436" y="982301"/>
                  </a:cubicBezTo>
                  <a:cubicBezTo>
                    <a:pt x="158436" y="1008707"/>
                    <a:pt x="165225" y="1016252"/>
                    <a:pt x="191631" y="1016252"/>
                  </a:cubicBezTo>
                  <a:cubicBezTo>
                    <a:pt x="306309" y="1014743"/>
                    <a:pt x="420231" y="1016252"/>
                    <a:pt x="534909" y="1014743"/>
                  </a:cubicBezTo>
                  <a:cubicBezTo>
                    <a:pt x="560560" y="1014743"/>
                    <a:pt x="571122" y="1020778"/>
                    <a:pt x="569614" y="1047938"/>
                  </a:cubicBezTo>
                  <a:cubicBezTo>
                    <a:pt x="567350" y="1078117"/>
                    <a:pt x="568105" y="1108295"/>
                    <a:pt x="569614" y="1138473"/>
                  </a:cubicBezTo>
                  <a:cubicBezTo>
                    <a:pt x="570368" y="1157334"/>
                    <a:pt x="565087" y="1164879"/>
                    <a:pt x="544716" y="1164879"/>
                  </a:cubicBezTo>
                  <a:cubicBezTo>
                    <a:pt x="371192" y="1164125"/>
                    <a:pt x="197667" y="1164125"/>
                    <a:pt x="24142" y="1164879"/>
                  </a:cubicBezTo>
                  <a:cubicBezTo>
                    <a:pt x="-6036" y="1164879"/>
                    <a:pt x="754" y="1146018"/>
                    <a:pt x="754" y="1129420"/>
                  </a:cubicBezTo>
                  <a:cubicBezTo>
                    <a:pt x="0" y="946842"/>
                    <a:pt x="754" y="765018"/>
                    <a:pt x="754" y="582440"/>
                  </a:cubicBezTo>
                  <a:close/>
                </a:path>
              </a:pathLst>
            </a:custGeom>
            <a:grpFill/>
            <a:ln w="754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07F9F48-4E12-4E50-B898-676145E935DA}"/>
                </a:ext>
              </a:extLst>
            </p:cNvPr>
            <p:cNvSpPr/>
            <p:nvPr/>
          </p:nvSpPr>
          <p:spPr>
            <a:xfrm>
              <a:off x="5537705" y="5693978"/>
              <a:ext cx="103251" cy="751790"/>
            </a:xfrm>
            <a:custGeom>
              <a:avLst/>
              <a:gdLst>
                <a:gd name="connsiteX0" fmla="*/ 755 w 160005"/>
                <a:gd name="connsiteY0" fmla="*/ 579855 h 1165029"/>
                <a:gd name="connsiteX1" fmla="*/ 0 w 160005"/>
                <a:gd name="connsiteY1" fmla="*/ 36647 h 1165029"/>
                <a:gd name="connsiteX2" fmla="*/ 34706 w 160005"/>
                <a:gd name="connsiteY2" fmla="*/ 433 h 1165029"/>
                <a:gd name="connsiteX3" fmla="*/ 125240 w 160005"/>
                <a:gd name="connsiteY3" fmla="*/ 433 h 1165029"/>
                <a:gd name="connsiteX4" fmla="*/ 159945 w 160005"/>
                <a:gd name="connsiteY4" fmla="*/ 36647 h 1165029"/>
                <a:gd name="connsiteX5" fmla="*/ 159191 w 160005"/>
                <a:gd name="connsiteY5" fmla="*/ 387469 h 1165029"/>
                <a:gd name="connsiteX6" fmla="*/ 159945 w 160005"/>
                <a:gd name="connsiteY6" fmla="*/ 1126835 h 1165029"/>
                <a:gd name="connsiteX7" fmla="*/ 122977 w 160005"/>
                <a:gd name="connsiteY7" fmla="*/ 1164558 h 1165029"/>
                <a:gd name="connsiteX8" fmla="*/ 36214 w 160005"/>
                <a:gd name="connsiteY8" fmla="*/ 1164558 h 1165029"/>
                <a:gd name="connsiteX9" fmla="*/ 0 w 160005"/>
                <a:gd name="connsiteY9" fmla="*/ 1126081 h 1165029"/>
                <a:gd name="connsiteX10" fmla="*/ 755 w 160005"/>
                <a:gd name="connsiteY10" fmla="*/ 579855 h 116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05" h="1165029">
                  <a:moveTo>
                    <a:pt x="755" y="579855"/>
                  </a:moveTo>
                  <a:cubicBezTo>
                    <a:pt x="755" y="398786"/>
                    <a:pt x="1509" y="217716"/>
                    <a:pt x="0" y="36647"/>
                  </a:cubicBezTo>
                  <a:cubicBezTo>
                    <a:pt x="0" y="9486"/>
                    <a:pt x="6036" y="-1830"/>
                    <a:pt x="34706" y="433"/>
                  </a:cubicBezTo>
                  <a:cubicBezTo>
                    <a:pt x="64884" y="2696"/>
                    <a:pt x="95062" y="3451"/>
                    <a:pt x="125240" y="433"/>
                  </a:cubicBezTo>
                  <a:cubicBezTo>
                    <a:pt x="154663" y="-2585"/>
                    <a:pt x="160699" y="10241"/>
                    <a:pt x="159945" y="36647"/>
                  </a:cubicBezTo>
                  <a:cubicBezTo>
                    <a:pt x="158436" y="153588"/>
                    <a:pt x="159191" y="270528"/>
                    <a:pt x="159191" y="387469"/>
                  </a:cubicBezTo>
                  <a:cubicBezTo>
                    <a:pt x="159191" y="634176"/>
                    <a:pt x="158436" y="880128"/>
                    <a:pt x="159945" y="1126835"/>
                  </a:cubicBezTo>
                  <a:cubicBezTo>
                    <a:pt x="159945" y="1156259"/>
                    <a:pt x="153155" y="1167576"/>
                    <a:pt x="122977" y="1164558"/>
                  </a:cubicBezTo>
                  <a:cubicBezTo>
                    <a:pt x="94307" y="1161540"/>
                    <a:pt x="64884" y="1161540"/>
                    <a:pt x="36214" y="1164558"/>
                  </a:cubicBezTo>
                  <a:cubicBezTo>
                    <a:pt x="4527" y="1167576"/>
                    <a:pt x="0" y="1153995"/>
                    <a:pt x="0" y="1126081"/>
                  </a:cubicBezTo>
                  <a:cubicBezTo>
                    <a:pt x="755" y="944257"/>
                    <a:pt x="755" y="761678"/>
                    <a:pt x="755" y="579855"/>
                  </a:cubicBezTo>
                  <a:close/>
                </a:path>
              </a:pathLst>
            </a:custGeom>
            <a:grpFill/>
            <a:ln w="754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E01263E-3E0F-477F-A22F-0F063E2BFCAD}"/>
                </a:ext>
              </a:extLst>
            </p:cNvPr>
            <p:cNvSpPr/>
            <p:nvPr/>
          </p:nvSpPr>
          <p:spPr>
            <a:xfrm>
              <a:off x="2032763" y="5451515"/>
              <a:ext cx="211779" cy="211779"/>
            </a:xfrm>
            <a:custGeom>
              <a:avLst/>
              <a:gdLst>
                <a:gd name="connsiteX0" fmla="*/ 306309 w 328188"/>
                <a:gd name="connsiteY0" fmla="*/ 0 h 328188"/>
                <a:gd name="connsiteX1" fmla="*/ 21879 w 328188"/>
                <a:gd name="connsiteY1" fmla="*/ 0 h 328188"/>
                <a:gd name="connsiteX2" fmla="*/ 0 w 328188"/>
                <a:gd name="connsiteY2" fmla="*/ 21879 h 328188"/>
                <a:gd name="connsiteX3" fmla="*/ 0 w 328188"/>
                <a:gd name="connsiteY3" fmla="*/ 306309 h 328188"/>
                <a:gd name="connsiteX4" fmla="*/ 21879 w 328188"/>
                <a:gd name="connsiteY4" fmla="*/ 328188 h 328188"/>
                <a:gd name="connsiteX5" fmla="*/ 306309 w 328188"/>
                <a:gd name="connsiteY5" fmla="*/ 328188 h 328188"/>
                <a:gd name="connsiteX6" fmla="*/ 328188 w 328188"/>
                <a:gd name="connsiteY6" fmla="*/ 306309 h 328188"/>
                <a:gd name="connsiteX7" fmla="*/ 328188 w 328188"/>
                <a:gd name="connsiteY7" fmla="*/ 21879 h 328188"/>
                <a:gd name="connsiteX8" fmla="*/ 306309 w 328188"/>
                <a:gd name="connsiteY8" fmla="*/ 0 h 328188"/>
                <a:gd name="connsiteX9" fmla="*/ 132030 w 328188"/>
                <a:gd name="connsiteY9" fmla="*/ 114677 h 328188"/>
                <a:gd name="connsiteX10" fmla="*/ 116941 w 328188"/>
                <a:gd name="connsiteY10" fmla="*/ 129766 h 328188"/>
                <a:gd name="connsiteX11" fmla="*/ 56584 w 328188"/>
                <a:gd name="connsiteY11" fmla="*/ 129766 h 328188"/>
                <a:gd name="connsiteX12" fmla="*/ 41495 w 328188"/>
                <a:gd name="connsiteY12" fmla="*/ 114677 h 328188"/>
                <a:gd name="connsiteX13" fmla="*/ 41495 w 328188"/>
                <a:gd name="connsiteY13" fmla="*/ 61865 h 328188"/>
                <a:gd name="connsiteX14" fmla="*/ 56584 w 328188"/>
                <a:gd name="connsiteY14" fmla="*/ 46776 h 328188"/>
                <a:gd name="connsiteX15" fmla="*/ 116941 w 328188"/>
                <a:gd name="connsiteY15" fmla="*/ 46776 h 328188"/>
                <a:gd name="connsiteX16" fmla="*/ 132030 w 328188"/>
                <a:gd name="connsiteY16" fmla="*/ 61865 h 328188"/>
                <a:gd name="connsiteX17" fmla="*/ 132030 w 328188"/>
                <a:gd name="connsiteY17" fmla="*/ 114677 h 328188"/>
                <a:gd name="connsiteX18" fmla="*/ 298764 w 328188"/>
                <a:gd name="connsiteY18" fmla="*/ 114677 h 328188"/>
                <a:gd name="connsiteX19" fmla="*/ 283675 w 328188"/>
                <a:gd name="connsiteY19" fmla="*/ 129766 h 328188"/>
                <a:gd name="connsiteX20" fmla="*/ 223319 w 328188"/>
                <a:gd name="connsiteY20" fmla="*/ 129766 h 328188"/>
                <a:gd name="connsiteX21" fmla="*/ 208230 w 328188"/>
                <a:gd name="connsiteY21" fmla="*/ 114677 h 328188"/>
                <a:gd name="connsiteX22" fmla="*/ 208230 w 328188"/>
                <a:gd name="connsiteY22" fmla="*/ 61865 h 328188"/>
                <a:gd name="connsiteX23" fmla="*/ 223319 w 328188"/>
                <a:gd name="connsiteY23" fmla="*/ 46776 h 328188"/>
                <a:gd name="connsiteX24" fmla="*/ 283675 w 328188"/>
                <a:gd name="connsiteY24" fmla="*/ 46776 h 328188"/>
                <a:gd name="connsiteX25" fmla="*/ 298764 w 328188"/>
                <a:gd name="connsiteY25" fmla="*/ 61865 h 328188"/>
                <a:gd name="connsiteX26" fmla="*/ 298764 w 328188"/>
                <a:gd name="connsiteY26" fmla="*/ 114677 h 32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188" h="328188">
                  <a:moveTo>
                    <a:pt x="306309" y="0"/>
                  </a:moveTo>
                  <a:lnTo>
                    <a:pt x="21879" y="0"/>
                  </a:lnTo>
                  <a:cubicBezTo>
                    <a:pt x="9808" y="0"/>
                    <a:pt x="0" y="9808"/>
                    <a:pt x="0" y="21879"/>
                  </a:cubicBezTo>
                  <a:lnTo>
                    <a:pt x="0" y="306309"/>
                  </a:lnTo>
                  <a:cubicBezTo>
                    <a:pt x="0" y="318380"/>
                    <a:pt x="9808" y="328188"/>
                    <a:pt x="21879" y="328188"/>
                  </a:cubicBezTo>
                  <a:lnTo>
                    <a:pt x="306309" y="328188"/>
                  </a:lnTo>
                  <a:cubicBezTo>
                    <a:pt x="318380" y="328188"/>
                    <a:pt x="328188" y="318380"/>
                    <a:pt x="328188" y="306309"/>
                  </a:cubicBezTo>
                  <a:lnTo>
                    <a:pt x="328188" y="21879"/>
                  </a:lnTo>
                  <a:cubicBezTo>
                    <a:pt x="328188" y="9808"/>
                    <a:pt x="318380" y="0"/>
                    <a:pt x="306309" y="0"/>
                  </a:cubicBezTo>
                  <a:close/>
                  <a:moveTo>
                    <a:pt x="132030" y="114677"/>
                  </a:moveTo>
                  <a:cubicBezTo>
                    <a:pt x="132030" y="122976"/>
                    <a:pt x="125240" y="129766"/>
                    <a:pt x="116941" y="129766"/>
                  </a:cubicBezTo>
                  <a:lnTo>
                    <a:pt x="56584" y="129766"/>
                  </a:lnTo>
                  <a:cubicBezTo>
                    <a:pt x="48285" y="129766"/>
                    <a:pt x="41495" y="122976"/>
                    <a:pt x="41495" y="114677"/>
                  </a:cubicBezTo>
                  <a:lnTo>
                    <a:pt x="41495" y="61865"/>
                  </a:lnTo>
                  <a:cubicBezTo>
                    <a:pt x="41495" y="53566"/>
                    <a:pt x="48285" y="46776"/>
                    <a:pt x="56584" y="46776"/>
                  </a:cubicBezTo>
                  <a:lnTo>
                    <a:pt x="116941" y="46776"/>
                  </a:lnTo>
                  <a:cubicBezTo>
                    <a:pt x="125240" y="46776"/>
                    <a:pt x="132030" y="53566"/>
                    <a:pt x="132030" y="61865"/>
                  </a:cubicBezTo>
                  <a:lnTo>
                    <a:pt x="132030" y="114677"/>
                  </a:lnTo>
                  <a:close/>
                  <a:moveTo>
                    <a:pt x="298764" y="114677"/>
                  </a:moveTo>
                  <a:cubicBezTo>
                    <a:pt x="298764" y="122976"/>
                    <a:pt x="291974" y="129766"/>
                    <a:pt x="283675" y="129766"/>
                  </a:cubicBezTo>
                  <a:lnTo>
                    <a:pt x="223319" y="129766"/>
                  </a:lnTo>
                  <a:cubicBezTo>
                    <a:pt x="215020" y="129766"/>
                    <a:pt x="208230" y="122976"/>
                    <a:pt x="208230" y="114677"/>
                  </a:cubicBezTo>
                  <a:lnTo>
                    <a:pt x="208230" y="61865"/>
                  </a:lnTo>
                  <a:cubicBezTo>
                    <a:pt x="208230" y="53566"/>
                    <a:pt x="215020" y="46776"/>
                    <a:pt x="223319" y="46776"/>
                  </a:cubicBezTo>
                  <a:lnTo>
                    <a:pt x="283675" y="46776"/>
                  </a:lnTo>
                  <a:cubicBezTo>
                    <a:pt x="291974" y="46776"/>
                    <a:pt x="298764" y="53566"/>
                    <a:pt x="298764" y="61865"/>
                  </a:cubicBezTo>
                  <a:lnTo>
                    <a:pt x="298764" y="114677"/>
                  </a:lnTo>
                  <a:close/>
                </a:path>
              </a:pathLst>
            </a:custGeom>
            <a:solidFill>
              <a:schemeClr val="accent3">
                <a:lumMod val="50000"/>
              </a:schemeClr>
            </a:solidFill>
            <a:ln w="754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F3AA911-4F52-46D8-A7C0-2721C3CEA449}"/>
                </a:ext>
              </a:extLst>
            </p:cNvPr>
            <p:cNvSpPr/>
            <p:nvPr/>
          </p:nvSpPr>
          <p:spPr>
            <a:xfrm>
              <a:off x="7965616" y="5924050"/>
              <a:ext cx="312069" cy="312086"/>
            </a:xfrm>
            <a:custGeom>
              <a:avLst/>
              <a:gdLst>
                <a:gd name="connsiteX0" fmla="*/ 483606 w 483605"/>
                <a:gd name="connsiteY0" fmla="*/ 451164 h 483632"/>
                <a:gd name="connsiteX1" fmla="*/ 483606 w 483605"/>
                <a:gd name="connsiteY1" fmla="*/ 32441 h 483632"/>
                <a:gd name="connsiteX2" fmla="*/ 451164 w 483605"/>
                <a:gd name="connsiteY2" fmla="*/ 0 h 483632"/>
                <a:gd name="connsiteX3" fmla="*/ 32441 w 483605"/>
                <a:gd name="connsiteY3" fmla="*/ 0 h 483632"/>
                <a:gd name="connsiteX4" fmla="*/ 0 w 483605"/>
                <a:gd name="connsiteY4" fmla="*/ 32441 h 483632"/>
                <a:gd name="connsiteX5" fmla="*/ 0 w 483605"/>
                <a:gd name="connsiteY5" fmla="*/ 451164 h 483632"/>
                <a:gd name="connsiteX6" fmla="*/ 32441 w 483605"/>
                <a:gd name="connsiteY6" fmla="*/ 483606 h 483632"/>
                <a:gd name="connsiteX7" fmla="*/ 451164 w 483605"/>
                <a:gd name="connsiteY7" fmla="*/ 483606 h 483632"/>
                <a:gd name="connsiteX8" fmla="*/ 483606 w 483605"/>
                <a:gd name="connsiteY8" fmla="*/ 451164 h 483632"/>
                <a:gd name="connsiteX9" fmla="*/ 314608 w 483605"/>
                <a:gd name="connsiteY9" fmla="*/ 194649 h 483632"/>
                <a:gd name="connsiteX10" fmla="*/ 292728 w 483605"/>
                <a:gd name="connsiteY10" fmla="*/ 172770 h 483632"/>
                <a:gd name="connsiteX11" fmla="*/ 292728 w 483605"/>
                <a:gd name="connsiteY11" fmla="*/ 83744 h 483632"/>
                <a:gd name="connsiteX12" fmla="*/ 314608 w 483605"/>
                <a:gd name="connsiteY12" fmla="*/ 61865 h 483632"/>
                <a:gd name="connsiteX13" fmla="*/ 392317 w 483605"/>
                <a:gd name="connsiteY13" fmla="*/ 61865 h 483632"/>
                <a:gd name="connsiteX14" fmla="*/ 414196 w 483605"/>
                <a:gd name="connsiteY14" fmla="*/ 83744 h 483632"/>
                <a:gd name="connsiteX15" fmla="*/ 414196 w 483605"/>
                <a:gd name="connsiteY15" fmla="*/ 172770 h 483632"/>
                <a:gd name="connsiteX16" fmla="*/ 392317 w 483605"/>
                <a:gd name="connsiteY16" fmla="*/ 194649 h 483632"/>
                <a:gd name="connsiteX17" fmla="*/ 314608 w 483605"/>
                <a:gd name="connsiteY17" fmla="*/ 194649 h 483632"/>
                <a:gd name="connsiteX18" fmla="*/ 314608 w 483605"/>
                <a:gd name="connsiteY18" fmla="*/ 440602 h 483632"/>
                <a:gd name="connsiteX19" fmla="*/ 292728 w 483605"/>
                <a:gd name="connsiteY19" fmla="*/ 418723 h 483632"/>
                <a:gd name="connsiteX20" fmla="*/ 292728 w 483605"/>
                <a:gd name="connsiteY20" fmla="*/ 329697 h 483632"/>
                <a:gd name="connsiteX21" fmla="*/ 314608 w 483605"/>
                <a:gd name="connsiteY21" fmla="*/ 307818 h 483632"/>
                <a:gd name="connsiteX22" fmla="*/ 392317 w 483605"/>
                <a:gd name="connsiteY22" fmla="*/ 307818 h 483632"/>
                <a:gd name="connsiteX23" fmla="*/ 414196 w 483605"/>
                <a:gd name="connsiteY23" fmla="*/ 329697 h 483632"/>
                <a:gd name="connsiteX24" fmla="*/ 414196 w 483605"/>
                <a:gd name="connsiteY24" fmla="*/ 418723 h 483632"/>
                <a:gd name="connsiteX25" fmla="*/ 392317 w 483605"/>
                <a:gd name="connsiteY25" fmla="*/ 440602 h 483632"/>
                <a:gd name="connsiteX26" fmla="*/ 314608 w 483605"/>
                <a:gd name="connsiteY26" fmla="*/ 440602 h 48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605" h="483632">
                  <a:moveTo>
                    <a:pt x="483606" y="451164"/>
                  </a:moveTo>
                  <a:lnTo>
                    <a:pt x="483606" y="32441"/>
                  </a:lnTo>
                  <a:cubicBezTo>
                    <a:pt x="483606" y="14334"/>
                    <a:pt x="469271" y="0"/>
                    <a:pt x="451164" y="0"/>
                  </a:cubicBezTo>
                  <a:lnTo>
                    <a:pt x="32441" y="0"/>
                  </a:lnTo>
                  <a:cubicBezTo>
                    <a:pt x="14335" y="0"/>
                    <a:pt x="0" y="14334"/>
                    <a:pt x="0" y="32441"/>
                  </a:cubicBezTo>
                  <a:lnTo>
                    <a:pt x="0" y="451164"/>
                  </a:lnTo>
                  <a:cubicBezTo>
                    <a:pt x="0" y="469271"/>
                    <a:pt x="14335" y="483606"/>
                    <a:pt x="32441" y="483606"/>
                  </a:cubicBezTo>
                  <a:lnTo>
                    <a:pt x="451164" y="483606"/>
                  </a:lnTo>
                  <a:cubicBezTo>
                    <a:pt x="468517" y="484360"/>
                    <a:pt x="483606" y="469271"/>
                    <a:pt x="483606" y="451164"/>
                  </a:cubicBezTo>
                  <a:close/>
                  <a:moveTo>
                    <a:pt x="314608" y="194649"/>
                  </a:moveTo>
                  <a:cubicBezTo>
                    <a:pt x="302536" y="194649"/>
                    <a:pt x="292728" y="184842"/>
                    <a:pt x="292728" y="172770"/>
                  </a:cubicBezTo>
                  <a:lnTo>
                    <a:pt x="292728" y="83744"/>
                  </a:lnTo>
                  <a:cubicBezTo>
                    <a:pt x="292728" y="71673"/>
                    <a:pt x="302536" y="61865"/>
                    <a:pt x="314608" y="61865"/>
                  </a:cubicBezTo>
                  <a:lnTo>
                    <a:pt x="392317" y="61865"/>
                  </a:lnTo>
                  <a:cubicBezTo>
                    <a:pt x="404388" y="61865"/>
                    <a:pt x="414196" y="71673"/>
                    <a:pt x="414196" y="83744"/>
                  </a:cubicBezTo>
                  <a:lnTo>
                    <a:pt x="414196" y="172770"/>
                  </a:lnTo>
                  <a:cubicBezTo>
                    <a:pt x="414196" y="184842"/>
                    <a:pt x="404388" y="194649"/>
                    <a:pt x="392317" y="194649"/>
                  </a:cubicBezTo>
                  <a:lnTo>
                    <a:pt x="314608" y="194649"/>
                  </a:lnTo>
                  <a:close/>
                  <a:moveTo>
                    <a:pt x="314608" y="440602"/>
                  </a:moveTo>
                  <a:cubicBezTo>
                    <a:pt x="302536" y="440602"/>
                    <a:pt x="292728" y="430794"/>
                    <a:pt x="292728" y="418723"/>
                  </a:cubicBezTo>
                  <a:lnTo>
                    <a:pt x="292728" y="329697"/>
                  </a:lnTo>
                  <a:cubicBezTo>
                    <a:pt x="292728" y="317626"/>
                    <a:pt x="302536" y="307818"/>
                    <a:pt x="314608" y="307818"/>
                  </a:cubicBezTo>
                  <a:lnTo>
                    <a:pt x="392317" y="307818"/>
                  </a:lnTo>
                  <a:cubicBezTo>
                    <a:pt x="404388" y="307818"/>
                    <a:pt x="414196" y="317626"/>
                    <a:pt x="414196" y="329697"/>
                  </a:cubicBezTo>
                  <a:lnTo>
                    <a:pt x="414196" y="418723"/>
                  </a:lnTo>
                  <a:cubicBezTo>
                    <a:pt x="414196" y="430794"/>
                    <a:pt x="404388" y="440602"/>
                    <a:pt x="392317" y="440602"/>
                  </a:cubicBezTo>
                  <a:lnTo>
                    <a:pt x="314608" y="440602"/>
                  </a:lnTo>
                  <a:close/>
                </a:path>
              </a:pathLst>
            </a:custGeom>
            <a:solidFill>
              <a:schemeClr val="accent3">
                <a:lumMod val="50000"/>
              </a:schemeClr>
            </a:solidFill>
            <a:ln w="754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9690716-9C05-48B4-9278-48B7AF1C02AE}"/>
                </a:ext>
              </a:extLst>
            </p:cNvPr>
            <p:cNvSpPr/>
            <p:nvPr/>
          </p:nvSpPr>
          <p:spPr>
            <a:xfrm>
              <a:off x="6368011" y="5686397"/>
              <a:ext cx="1080572" cy="766589"/>
            </a:xfrm>
            <a:custGeom>
              <a:avLst/>
              <a:gdLst>
                <a:gd name="connsiteX0" fmla="*/ 1673780 w 1674534"/>
                <a:gd name="connsiteY0" fmla="*/ 507103 h 1187963"/>
                <a:gd name="connsiteX1" fmla="*/ 491549 w 1674534"/>
                <a:gd name="connsiteY1" fmla="*/ 498050 h 1187963"/>
                <a:gd name="connsiteX2" fmla="*/ 468915 w 1674534"/>
                <a:gd name="connsiteY2" fmla="*/ 517666 h 1187963"/>
                <a:gd name="connsiteX3" fmla="*/ 473442 w 1674534"/>
                <a:gd name="connsiteY3" fmla="*/ 667802 h 1187963"/>
                <a:gd name="connsiteX4" fmla="*/ 502112 w 1674534"/>
                <a:gd name="connsiteY4" fmla="*/ 691191 h 1187963"/>
                <a:gd name="connsiteX5" fmla="*/ 622824 w 1674534"/>
                <a:gd name="connsiteY5" fmla="*/ 690436 h 1187963"/>
                <a:gd name="connsiteX6" fmla="*/ 656020 w 1674534"/>
                <a:gd name="connsiteY6" fmla="*/ 720614 h 1187963"/>
                <a:gd name="connsiteX7" fmla="*/ 656020 w 1674534"/>
                <a:gd name="connsiteY7" fmla="*/ 992218 h 1187963"/>
                <a:gd name="connsiteX8" fmla="*/ 625087 w 1674534"/>
                <a:gd name="connsiteY8" fmla="*/ 1030696 h 1187963"/>
                <a:gd name="connsiteX9" fmla="*/ 203346 w 1674534"/>
                <a:gd name="connsiteY9" fmla="*/ 811904 h 1187963"/>
                <a:gd name="connsiteX10" fmla="*/ 197311 w 1674534"/>
                <a:gd name="connsiteY10" fmla="*/ 400725 h 1187963"/>
                <a:gd name="connsiteX11" fmla="*/ 480986 w 1674534"/>
                <a:gd name="connsiteY11" fmla="*/ 154018 h 1187963"/>
                <a:gd name="connsiteX12" fmla="*/ 745046 w 1674534"/>
                <a:gd name="connsiteY12" fmla="*/ 192495 h 1187963"/>
                <a:gd name="connsiteX13" fmla="*/ 775978 w 1674534"/>
                <a:gd name="connsiteY13" fmla="*/ 75555 h 1187963"/>
                <a:gd name="connsiteX14" fmla="*/ 752590 w 1674534"/>
                <a:gd name="connsiteY14" fmla="*/ 34815 h 1187963"/>
                <a:gd name="connsiteX15" fmla="*/ 594909 w 1674534"/>
                <a:gd name="connsiteY15" fmla="*/ 2373 h 1187963"/>
                <a:gd name="connsiteX16" fmla="*/ 46420 w 1674534"/>
                <a:gd name="connsiteY16" fmla="*/ 339614 h 1187963"/>
                <a:gd name="connsiteX17" fmla="*/ 53965 w 1674534"/>
                <a:gd name="connsiteY17" fmla="*/ 892630 h 1187963"/>
                <a:gd name="connsiteX18" fmla="*/ 344430 w 1674534"/>
                <a:gd name="connsiteY18" fmla="*/ 1164989 h 1187963"/>
                <a:gd name="connsiteX19" fmla="*/ 788049 w 1674534"/>
                <a:gd name="connsiteY19" fmla="*/ 1137828 h 1187963"/>
                <a:gd name="connsiteX20" fmla="*/ 810683 w 1674534"/>
                <a:gd name="connsiteY20" fmla="*/ 1097088 h 1187963"/>
                <a:gd name="connsiteX21" fmla="*/ 809929 w 1674534"/>
                <a:gd name="connsiteY21" fmla="*/ 685909 h 1187963"/>
                <a:gd name="connsiteX22" fmla="*/ 841617 w 1674534"/>
                <a:gd name="connsiteY22" fmla="*/ 654977 h 1187963"/>
                <a:gd name="connsiteX23" fmla="*/ 1674535 w 1674534"/>
                <a:gd name="connsiteY23" fmla="*/ 661767 h 1187963"/>
                <a:gd name="connsiteX24" fmla="*/ 1674535 w 1674534"/>
                <a:gd name="connsiteY24" fmla="*/ 507103 h 118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4534" h="1187963">
                  <a:moveTo>
                    <a:pt x="1673780" y="507103"/>
                  </a:moveTo>
                  <a:cubicBezTo>
                    <a:pt x="1630777" y="504840"/>
                    <a:pt x="524745" y="500314"/>
                    <a:pt x="491549" y="498050"/>
                  </a:cubicBezTo>
                  <a:cubicBezTo>
                    <a:pt x="474950" y="496541"/>
                    <a:pt x="468161" y="501068"/>
                    <a:pt x="468915" y="517666"/>
                  </a:cubicBezTo>
                  <a:cubicBezTo>
                    <a:pt x="471178" y="567460"/>
                    <a:pt x="465897" y="618008"/>
                    <a:pt x="473442" y="667802"/>
                  </a:cubicBezTo>
                  <a:cubicBezTo>
                    <a:pt x="476460" y="688927"/>
                    <a:pt x="484759" y="691945"/>
                    <a:pt x="502112" y="691191"/>
                  </a:cubicBezTo>
                  <a:cubicBezTo>
                    <a:pt x="542097" y="690436"/>
                    <a:pt x="582838" y="691945"/>
                    <a:pt x="622824" y="690436"/>
                  </a:cubicBezTo>
                  <a:cubicBezTo>
                    <a:pt x="645458" y="689682"/>
                    <a:pt x="656020" y="694208"/>
                    <a:pt x="656020" y="720614"/>
                  </a:cubicBezTo>
                  <a:cubicBezTo>
                    <a:pt x="654511" y="811149"/>
                    <a:pt x="654511" y="901684"/>
                    <a:pt x="656020" y="992218"/>
                  </a:cubicBezTo>
                  <a:cubicBezTo>
                    <a:pt x="656775" y="1017116"/>
                    <a:pt x="644703" y="1026169"/>
                    <a:pt x="625087" y="1030696"/>
                  </a:cubicBezTo>
                  <a:cubicBezTo>
                    <a:pt x="441755" y="1069173"/>
                    <a:pt x="274265" y="1015607"/>
                    <a:pt x="203346" y="811904"/>
                  </a:cubicBezTo>
                  <a:cubicBezTo>
                    <a:pt x="155816" y="676856"/>
                    <a:pt x="155062" y="537282"/>
                    <a:pt x="197311" y="400725"/>
                  </a:cubicBezTo>
                  <a:cubicBezTo>
                    <a:pt x="240315" y="261905"/>
                    <a:pt x="333113" y="174389"/>
                    <a:pt x="480986" y="154018"/>
                  </a:cubicBezTo>
                  <a:cubicBezTo>
                    <a:pt x="571521" y="141193"/>
                    <a:pt x="658284" y="154773"/>
                    <a:pt x="745046" y="192495"/>
                  </a:cubicBezTo>
                  <a:cubicBezTo>
                    <a:pt x="755608" y="152509"/>
                    <a:pt x="763907" y="114032"/>
                    <a:pt x="775978" y="75555"/>
                  </a:cubicBezTo>
                  <a:cubicBezTo>
                    <a:pt x="783523" y="51412"/>
                    <a:pt x="773716" y="43113"/>
                    <a:pt x="752590" y="34815"/>
                  </a:cubicBezTo>
                  <a:cubicBezTo>
                    <a:pt x="701287" y="15199"/>
                    <a:pt x="648475" y="6900"/>
                    <a:pt x="594909" y="2373"/>
                  </a:cubicBezTo>
                  <a:cubicBezTo>
                    <a:pt x="361028" y="-17243"/>
                    <a:pt x="136955" y="83854"/>
                    <a:pt x="46420" y="339614"/>
                  </a:cubicBezTo>
                  <a:cubicBezTo>
                    <a:pt x="-19218" y="523702"/>
                    <a:pt x="-13936" y="710052"/>
                    <a:pt x="53965" y="892630"/>
                  </a:cubicBezTo>
                  <a:cubicBezTo>
                    <a:pt x="105267" y="1029941"/>
                    <a:pt x="201084" y="1125757"/>
                    <a:pt x="344430" y="1164989"/>
                  </a:cubicBezTo>
                  <a:cubicBezTo>
                    <a:pt x="494567" y="1206484"/>
                    <a:pt x="643194" y="1188377"/>
                    <a:pt x="788049" y="1137828"/>
                  </a:cubicBezTo>
                  <a:cubicBezTo>
                    <a:pt x="809929" y="1130284"/>
                    <a:pt x="810683" y="1115949"/>
                    <a:pt x="810683" y="1097088"/>
                  </a:cubicBezTo>
                  <a:cubicBezTo>
                    <a:pt x="809929" y="959777"/>
                    <a:pt x="811438" y="823220"/>
                    <a:pt x="809929" y="685909"/>
                  </a:cubicBezTo>
                  <a:cubicBezTo>
                    <a:pt x="809929" y="661013"/>
                    <a:pt x="816719" y="654222"/>
                    <a:pt x="841617" y="654977"/>
                  </a:cubicBezTo>
                  <a:cubicBezTo>
                    <a:pt x="939696" y="657240"/>
                    <a:pt x="1519871" y="657240"/>
                    <a:pt x="1674535" y="661767"/>
                  </a:cubicBezTo>
                  <a:lnTo>
                    <a:pt x="1674535" y="507103"/>
                  </a:lnTo>
                  <a:close/>
                </a:path>
              </a:pathLst>
            </a:custGeom>
            <a:grpFill/>
            <a:ln w="754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8C5DAA6-31CB-48FF-841A-A1B9E09AAE54}"/>
                </a:ext>
              </a:extLst>
            </p:cNvPr>
            <p:cNvSpPr/>
            <p:nvPr/>
          </p:nvSpPr>
          <p:spPr>
            <a:xfrm>
              <a:off x="1674291" y="6016064"/>
              <a:ext cx="505986" cy="502125"/>
            </a:xfrm>
            <a:custGeom>
              <a:avLst/>
              <a:gdLst>
                <a:gd name="connsiteX0" fmla="*/ 436854 w 505986"/>
                <a:gd name="connsiteY0" fmla="*/ 0 h 502125"/>
                <a:gd name="connsiteX1" fmla="*/ 505986 w 505986"/>
                <a:gd name="connsiteY1" fmla="*/ 0 h 502125"/>
                <a:gd name="connsiteX2" fmla="*/ 500144 w 505986"/>
                <a:gd name="connsiteY2" fmla="*/ 369517 h 502125"/>
                <a:gd name="connsiteX3" fmla="*/ 375025 w 505986"/>
                <a:gd name="connsiteY3" fmla="*/ 498531 h 502125"/>
                <a:gd name="connsiteX4" fmla="*/ 13966 w 505986"/>
                <a:gd name="connsiteY4" fmla="*/ 502122 h 502125"/>
                <a:gd name="connsiteX5" fmla="*/ 0 w 505986"/>
                <a:gd name="connsiteY5" fmla="*/ 502077 h 502125"/>
                <a:gd name="connsiteX6" fmla="*/ 0 w 505986"/>
                <a:gd name="connsiteY6" fmla="*/ 432700 h 502125"/>
                <a:gd name="connsiteX7" fmla="*/ 42020 w 505986"/>
                <a:gd name="connsiteY7" fmla="*/ 432503 h 502125"/>
                <a:gd name="connsiteX8" fmla="*/ 359932 w 505986"/>
                <a:gd name="connsiteY8" fmla="*/ 430860 h 502125"/>
                <a:gd name="connsiteX9" fmla="*/ 429551 w 505986"/>
                <a:gd name="connsiteY9" fmla="*/ 362701 h 502125"/>
                <a:gd name="connsiteX10" fmla="*/ 436854 w 505986"/>
                <a:gd name="connsiteY10" fmla="*/ 0 h 50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5986" h="502125">
                  <a:moveTo>
                    <a:pt x="436854" y="0"/>
                  </a:moveTo>
                  <a:lnTo>
                    <a:pt x="505986" y="0"/>
                  </a:lnTo>
                  <a:cubicBezTo>
                    <a:pt x="505500" y="487"/>
                    <a:pt x="501605" y="255108"/>
                    <a:pt x="500144" y="369517"/>
                  </a:cubicBezTo>
                  <a:cubicBezTo>
                    <a:pt x="499171" y="450821"/>
                    <a:pt x="455354" y="496584"/>
                    <a:pt x="375025" y="498531"/>
                  </a:cubicBezTo>
                  <a:cubicBezTo>
                    <a:pt x="254774" y="501453"/>
                    <a:pt x="134400" y="502183"/>
                    <a:pt x="13966" y="502122"/>
                  </a:cubicBezTo>
                  <a:lnTo>
                    <a:pt x="0" y="502077"/>
                  </a:lnTo>
                  <a:lnTo>
                    <a:pt x="0" y="432700"/>
                  </a:lnTo>
                  <a:lnTo>
                    <a:pt x="42020" y="432503"/>
                  </a:lnTo>
                  <a:cubicBezTo>
                    <a:pt x="204019" y="431712"/>
                    <a:pt x="356767" y="430860"/>
                    <a:pt x="359932" y="430860"/>
                  </a:cubicBezTo>
                  <a:cubicBezTo>
                    <a:pt x="416893" y="429886"/>
                    <a:pt x="426630" y="418689"/>
                    <a:pt x="429551" y="362701"/>
                  </a:cubicBezTo>
                  <a:cubicBezTo>
                    <a:pt x="433933" y="271661"/>
                    <a:pt x="435393" y="21907"/>
                    <a:pt x="436854" y="0"/>
                  </a:cubicBezTo>
                  <a:close/>
                </a:path>
              </a:pathLst>
            </a:custGeom>
            <a:grpFill/>
            <a:ln w="7545" cap="flat">
              <a:noFill/>
              <a:prstDash val="solid"/>
              <a:miter/>
            </a:ln>
          </p:spPr>
          <p:txBody>
            <a:bodyPr wrap="square" rtlCol="0" anchor="ctr">
              <a:noAutofit/>
            </a:bodyPr>
            <a:lstStyle/>
            <a:p>
              <a:endParaRPr lang="en-US" dirty="0"/>
            </a:p>
          </p:txBody>
        </p:sp>
      </p:grpSp>
      <p:sp>
        <p:nvSpPr>
          <p:cNvPr id="69" name="TextBox 68">
            <a:extLst>
              <a:ext uri="{FF2B5EF4-FFF2-40B4-BE49-F238E27FC236}">
                <a16:creationId xmlns:a16="http://schemas.microsoft.com/office/drawing/2014/main" id="{658988B2-3C3A-4943-94F9-3B62F0EC5DBB}"/>
              </a:ext>
            </a:extLst>
          </p:cNvPr>
          <p:cNvSpPr txBox="1"/>
          <p:nvPr/>
        </p:nvSpPr>
        <p:spPr>
          <a:xfrm>
            <a:off x="474109" y="585533"/>
            <a:ext cx="4373141" cy="615553"/>
          </a:xfrm>
          <a:prstGeom prst="rect">
            <a:avLst/>
          </a:prstGeom>
          <a:noFill/>
        </p:spPr>
        <p:txBody>
          <a:bodyPr wrap="square" lIns="36000" tIns="0" rIns="36000" bIns="0" rtlCol="0" anchor="ctr">
            <a:spAutoFit/>
          </a:bodyPr>
          <a:lstStyle/>
          <a:p>
            <a:r>
              <a:rPr lang="en-US" altLang="ko-KR" sz="2000" dirty="0" smtClean="0">
                <a:solidFill>
                  <a:schemeClr val="tx1">
                    <a:lumMod val="85000"/>
                    <a:lumOff val="15000"/>
                  </a:schemeClr>
                </a:solidFill>
              </a:rPr>
              <a:t>The questionnaires were created and the answers were interpreted by </a:t>
            </a:r>
            <a:endParaRPr lang="ko-KR" altLang="en-US" sz="2000" dirty="0">
              <a:solidFill>
                <a:schemeClr val="tx1">
                  <a:lumMod val="85000"/>
                  <a:lumOff val="15000"/>
                </a:schemeClr>
              </a:solidFill>
            </a:endParaRPr>
          </a:p>
        </p:txBody>
      </p:sp>
      <p:sp>
        <p:nvSpPr>
          <p:cNvPr id="70" name="TextBox 69">
            <a:extLst>
              <a:ext uri="{FF2B5EF4-FFF2-40B4-BE49-F238E27FC236}">
                <a16:creationId xmlns:a16="http://schemas.microsoft.com/office/drawing/2014/main" id="{658988B2-3C3A-4943-94F9-3B62F0EC5DBB}"/>
              </a:ext>
            </a:extLst>
          </p:cNvPr>
          <p:cNvSpPr txBox="1"/>
          <p:nvPr/>
        </p:nvSpPr>
        <p:spPr>
          <a:xfrm>
            <a:off x="474108" y="1486245"/>
            <a:ext cx="4655241" cy="1600438"/>
          </a:xfrm>
          <a:prstGeom prst="rect">
            <a:avLst/>
          </a:prstGeom>
          <a:noFill/>
        </p:spPr>
        <p:txBody>
          <a:bodyPr wrap="square" lIns="36000" tIns="0" rIns="36000" bIns="0" rtlCol="0" anchor="ctr">
            <a:spAutoFit/>
          </a:bodyPr>
          <a:lstStyle/>
          <a:p>
            <a:r>
              <a:rPr lang="en-US" altLang="ko-KR" sz="2400" b="1" dirty="0" err="1" smtClean="0">
                <a:solidFill>
                  <a:schemeClr val="accent1">
                    <a:lumMod val="75000"/>
                  </a:schemeClr>
                </a:solidFill>
              </a:rPr>
              <a:t>Sorina</a:t>
            </a:r>
            <a:r>
              <a:rPr lang="en-US" altLang="ko-KR" sz="2400" b="1" dirty="0" smtClean="0">
                <a:solidFill>
                  <a:schemeClr val="accent1">
                    <a:lumMod val="75000"/>
                  </a:schemeClr>
                </a:solidFill>
              </a:rPr>
              <a:t> </a:t>
            </a:r>
            <a:r>
              <a:rPr lang="en-US" altLang="ko-KR" sz="2400" b="1" dirty="0" err="1" smtClean="0">
                <a:solidFill>
                  <a:schemeClr val="accent1">
                    <a:lumMod val="75000"/>
                  </a:schemeClr>
                </a:solidFill>
              </a:rPr>
              <a:t>Dumitrescu</a:t>
            </a:r>
            <a:r>
              <a:rPr lang="en-US" altLang="ko-KR" sz="2400" b="1" dirty="0" smtClean="0">
                <a:solidFill>
                  <a:schemeClr val="accent1">
                    <a:lumMod val="75000"/>
                  </a:schemeClr>
                </a:solidFill>
              </a:rPr>
              <a:t> </a:t>
            </a:r>
            <a:r>
              <a:rPr lang="en-US" altLang="ko-KR" sz="2000" dirty="0" smtClean="0">
                <a:solidFill>
                  <a:schemeClr val="tx1">
                    <a:lumMod val="85000"/>
                    <a:lumOff val="15000"/>
                  </a:schemeClr>
                </a:solidFill>
              </a:rPr>
              <a:t>– teacher of Romanian language and literature in School no 51, Bucharest, Romania</a:t>
            </a:r>
          </a:p>
          <a:p>
            <a:r>
              <a:rPr lang="en-US" altLang="ko-KR" sz="2000" dirty="0">
                <a:solidFill>
                  <a:schemeClr val="tx1">
                    <a:lumMod val="85000"/>
                    <a:lumOff val="15000"/>
                  </a:schemeClr>
                </a:solidFill>
              </a:rPr>
              <a:t>	</a:t>
            </a:r>
            <a:r>
              <a:rPr lang="en-US" altLang="ko-KR" sz="2000" dirty="0" smtClean="0">
                <a:solidFill>
                  <a:schemeClr val="tx1">
                    <a:lumMod val="85000"/>
                    <a:lumOff val="15000"/>
                  </a:schemeClr>
                </a:solidFill>
              </a:rPr>
              <a:t>	          - responsible of project evaluation in the project team</a:t>
            </a:r>
            <a:endParaRPr lang="ko-KR" altLang="en-US" sz="2000" dirty="0">
              <a:solidFill>
                <a:schemeClr val="tx1">
                  <a:lumMod val="85000"/>
                  <a:lumOff val="15000"/>
                </a:schemeClr>
              </a:solidFill>
            </a:endParaRPr>
          </a:p>
        </p:txBody>
      </p:sp>
      <p:sp>
        <p:nvSpPr>
          <p:cNvPr id="71" name="TextBox 70">
            <a:extLst>
              <a:ext uri="{FF2B5EF4-FFF2-40B4-BE49-F238E27FC236}">
                <a16:creationId xmlns:a16="http://schemas.microsoft.com/office/drawing/2014/main" id="{658988B2-3C3A-4943-94F9-3B62F0EC5DBB}"/>
              </a:ext>
            </a:extLst>
          </p:cNvPr>
          <p:cNvSpPr txBox="1"/>
          <p:nvPr/>
        </p:nvSpPr>
        <p:spPr>
          <a:xfrm>
            <a:off x="7001183" y="431644"/>
            <a:ext cx="4373141" cy="923330"/>
          </a:xfrm>
          <a:prstGeom prst="rect">
            <a:avLst/>
          </a:prstGeom>
          <a:noFill/>
        </p:spPr>
        <p:txBody>
          <a:bodyPr wrap="square" lIns="36000" tIns="0" rIns="36000" bIns="0" rtlCol="0" anchor="ctr">
            <a:spAutoFit/>
          </a:bodyPr>
          <a:lstStyle/>
          <a:p>
            <a:r>
              <a:rPr lang="en-US" altLang="ko-KR" sz="2000" dirty="0" smtClean="0">
                <a:solidFill>
                  <a:schemeClr val="tx1">
                    <a:lumMod val="85000"/>
                    <a:lumOff val="15000"/>
                  </a:schemeClr>
                </a:solidFill>
              </a:rPr>
              <a:t>The English version of the questionnaires and the presentation were made by </a:t>
            </a:r>
            <a:endParaRPr lang="ko-KR" altLang="en-US" sz="2000" dirty="0">
              <a:solidFill>
                <a:schemeClr val="tx1">
                  <a:lumMod val="85000"/>
                  <a:lumOff val="15000"/>
                </a:schemeClr>
              </a:solidFill>
            </a:endParaRPr>
          </a:p>
        </p:txBody>
      </p:sp>
      <p:sp>
        <p:nvSpPr>
          <p:cNvPr id="72" name="TextBox 71">
            <a:extLst>
              <a:ext uri="{FF2B5EF4-FFF2-40B4-BE49-F238E27FC236}">
                <a16:creationId xmlns:a16="http://schemas.microsoft.com/office/drawing/2014/main" id="{658988B2-3C3A-4943-94F9-3B62F0EC5DBB}"/>
              </a:ext>
            </a:extLst>
          </p:cNvPr>
          <p:cNvSpPr txBox="1"/>
          <p:nvPr/>
        </p:nvSpPr>
        <p:spPr>
          <a:xfrm>
            <a:off x="7001183" y="1490282"/>
            <a:ext cx="5051480" cy="2277547"/>
          </a:xfrm>
          <a:prstGeom prst="rect">
            <a:avLst/>
          </a:prstGeom>
          <a:noFill/>
        </p:spPr>
        <p:txBody>
          <a:bodyPr wrap="square" lIns="36000" tIns="0" rIns="36000" bIns="0" rtlCol="0" anchor="ctr">
            <a:spAutoFit/>
          </a:bodyPr>
          <a:lstStyle/>
          <a:p>
            <a:r>
              <a:rPr lang="en-US" altLang="ko-KR" sz="2400" b="1" dirty="0" smtClean="0">
                <a:solidFill>
                  <a:schemeClr val="accent1">
                    <a:lumMod val="75000"/>
                  </a:schemeClr>
                </a:solidFill>
              </a:rPr>
              <a:t>Claudia </a:t>
            </a:r>
            <a:r>
              <a:rPr lang="en-US" altLang="ko-KR" sz="2400" b="1" dirty="0" err="1" smtClean="0">
                <a:solidFill>
                  <a:schemeClr val="accent1">
                    <a:lumMod val="75000"/>
                  </a:schemeClr>
                </a:solidFill>
              </a:rPr>
              <a:t>Putura</a:t>
            </a:r>
            <a:r>
              <a:rPr lang="en-US" altLang="ko-KR" sz="2000" dirty="0" smtClean="0">
                <a:solidFill>
                  <a:schemeClr val="tx1">
                    <a:lumMod val="85000"/>
                    <a:lumOff val="15000"/>
                  </a:schemeClr>
                </a:solidFill>
              </a:rPr>
              <a:t>– teacher of English in School no 51, Bucharest, Romania</a:t>
            </a:r>
          </a:p>
          <a:p>
            <a:r>
              <a:rPr lang="en-US" altLang="ko-KR" sz="2000" dirty="0">
                <a:solidFill>
                  <a:schemeClr val="tx1">
                    <a:lumMod val="85000"/>
                    <a:lumOff val="15000"/>
                  </a:schemeClr>
                </a:solidFill>
              </a:rPr>
              <a:t>	</a:t>
            </a:r>
            <a:r>
              <a:rPr lang="en-US" altLang="ko-KR" sz="2000" dirty="0" smtClean="0">
                <a:solidFill>
                  <a:schemeClr val="tx1">
                    <a:lumMod val="85000"/>
                    <a:lumOff val="15000"/>
                  </a:schemeClr>
                </a:solidFill>
              </a:rPr>
              <a:t>	          - project coordinator</a:t>
            </a:r>
          </a:p>
          <a:p>
            <a:r>
              <a:rPr lang="en-US" altLang="ko-KR" sz="2400" b="1" dirty="0" smtClean="0">
                <a:solidFill>
                  <a:schemeClr val="accent1">
                    <a:lumMod val="75000"/>
                  </a:schemeClr>
                </a:solidFill>
              </a:rPr>
              <a:t>Alexandra </a:t>
            </a:r>
            <a:r>
              <a:rPr lang="en-US" altLang="ko-KR" sz="2400" b="1" dirty="0" err="1" smtClean="0">
                <a:solidFill>
                  <a:schemeClr val="accent1">
                    <a:lumMod val="75000"/>
                  </a:schemeClr>
                </a:solidFill>
              </a:rPr>
              <a:t>Hansa</a:t>
            </a:r>
            <a:r>
              <a:rPr lang="en-US" altLang="ko-KR" sz="2400" b="1" dirty="0" smtClean="0">
                <a:solidFill>
                  <a:schemeClr val="accent1">
                    <a:lumMod val="75000"/>
                  </a:schemeClr>
                </a:solidFill>
              </a:rPr>
              <a:t> </a:t>
            </a:r>
            <a:r>
              <a:rPr lang="en-US" altLang="ko-KR" sz="2000" dirty="0" smtClean="0">
                <a:solidFill>
                  <a:schemeClr val="tx1">
                    <a:lumMod val="85000"/>
                    <a:lumOff val="15000"/>
                  </a:schemeClr>
                </a:solidFill>
              </a:rPr>
              <a:t>– </a:t>
            </a:r>
            <a:r>
              <a:rPr lang="en-US" altLang="ko-KR" sz="2000" dirty="0">
                <a:solidFill>
                  <a:schemeClr val="tx1">
                    <a:lumMod val="85000"/>
                    <a:lumOff val="15000"/>
                  </a:schemeClr>
                </a:solidFill>
              </a:rPr>
              <a:t>teacher of English in School no 51, Bucharest, Romania</a:t>
            </a:r>
          </a:p>
          <a:p>
            <a:r>
              <a:rPr lang="en-US" altLang="ko-KR" sz="2000" dirty="0">
                <a:solidFill>
                  <a:schemeClr val="tx1">
                    <a:lumMod val="85000"/>
                    <a:lumOff val="15000"/>
                  </a:schemeClr>
                </a:solidFill>
              </a:rPr>
              <a:t>		          - responsible of </a:t>
            </a:r>
            <a:r>
              <a:rPr lang="en-US" altLang="ko-KR" sz="2000" dirty="0" smtClean="0">
                <a:solidFill>
                  <a:schemeClr val="tx1">
                    <a:lumMod val="85000"/>
                    <a:lumOff val="15000"/>
                  </a:schemeClr>
                </a:solidFill>
              </a:rPr>
              <a:t>monitoring the project</a:t>
            </a:r>
            <a:endParaRPr lang="ko-KR" altLang="en-US" sz="2000" dirty="0">
              <a:solidFill>
                <a:schemeClr val="tx1">
                  <a:lumMod val="85000"/>
                  <a:lumOff val="15000"/>
                </a:schemeClr>
              </a:solidFill>
            </a:endParaRPr>
          </a:p>
        </p:txBody>
      </p:sp>
    </p:spTree>
    <p:extLst>
      <p:ext uri="{BB962C8B-B14F-4D97-AF65-F5344CB8AC3E}">
        <p14:creationId xmlns:p14="http://schemas.microsoft.com/office/powerpoint/2010/main" val="1545785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2714A-BE29-4E83-A155-D5802C472B0A}"/>
              </a:ext>
            </a:extLst>
          </p:cNvPr>
          <p:cNvSpPr txBox="1"/>
          <p:nvPr/>
        </p:nvSpPr>
        <p:spPr>
          <a:xfrm>
            <a:off x="0" y="4676325"/>
            <a:ext cx="12192000"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
        <p:nvSpPr>
          <p:cNvPr id="4" name="Rectangle 3">
            <a:extLst>
              <a:ext uri="{FF2B5EF4-FFF2-40B4-BE49-F238E27FC236}">
                <a16:creationId xmlns:a16="http://schemas.microsoft.com/office/drawing/2014/main" id="{F0B50BDA-9DD3-47E4-8852-4E61CF2A00B0}"/>
              </a:ext>
            </a:extLst>
          </p:cNvPr>
          <p:cNvSpPr/>
          <p:nvPr/>
        </p:nvSpPr>
        <p:spPr>
          <a:xfrm>
            <a:off x="0" y="4828755"/>
            <a:ext cx="3894993" cy="1166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F4F188E-C654-4B5C-ABF1-DB0BEABF2171}"/>
              </a:ext>
            </a:extLst>
          </p:cNvPr>
          <p:cNvSpPr/>
          <p:nvPr/>
        </p:nvSpPr>
        <p:spPr>
          <a:xfrm>
            <a:off x="8296859" y="4828755"/>
            <a:ext cx="3894993" cy="1166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1223" y="6069262"/>
            <a:ext cx="11887200" cy="523220"/>
          </a:xfrm>
          <a:prstGeom prst="rect">
            <a:avLst/>
          </a:prstGeom>
        </p:spPr>
        <p:txBody>
          <a:bodyPr wrap="square">
            <a:spAutoFit/>
          </a:bodyPr>
          <a:lstStyle/>
          <a:p>
            <a:r>
              <a:rPr lang="en-US" sz="1400" dirty="0">
                <a:solidFill>
                  <a:schemeClr val="bg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2636387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669105-CB0F-4983-99E6-A80C8B66427F}"/>
              </a:ext>
            </a:extLst>
          </p:cNvPr>
          <p:cNvSpPr txBox="1"/>
          <p:nvPr/>
        </p:nvSpPr>
        <p:spPr>
          <a:xfrm>
            <a:off x="2036398" y="268838"/>
            <a:ext cx="4381027" cy="1200329"/>
          </a:xfrm>
          <a:prstGeom prst="rect">
            <a:avLst/>
          </a:prstGeom>
          <a:noFill/>
        </p:spPr>
        <p:txBody>
          <a:bodyPr wrap="square" rtlCol="0" anchor="ctr">
            <a:spAutoFit/>
          </a:bodyPr>
          <a:lstStyle/>
          <a:p>
            <a:pPr algn="r"/>
            <a:r>
              <a:rPr lang="en-GB" altLang="ko-KR" sz="2400" b="1" spc="600" dirty="0" smtClean="0">
                <a:solidFill>
                  <a:schemeClr val="accent1"/>
                </a:solidFill>
                <a:latin typeface="+mj-lt"/>
                <a:cs typeface="Arial" pitchFamily="34" charset="0"/>
              </a:rPr>
              <a:t>NUMBER OF RESPONDENTS;</a:t>
            </a:r>
          </a:p>
          <a:p>
            <a:pPr algn="r"/>
            <a:r>
              <a:rPr lang="en-GB" altLang="ko-KR" sz="2400" b="1" spc="600" dirty="0" smtClean="0">
                <a:solidFill>
                  <a:schemeClr val="bg1"/>
                </a:solidFill>
                <a:latin typeface="+mj-lt"/>
                <a:cs typeface="Arial" pitchFamily="34" charset="0"/>
              </a:rPr>
              <a:t>EVALUATED AREAS</a:t>
            </a:r>
            <a:endParaRPr lang="ko-KR" altLang="en-US" sz="2400" b="1" spc="600" dirty="0">
              <a:solidFill>
                <a:schemeClr val="bg1"/>
              </a:solidFill>
              <a:latin typeface="+mj-lt"/>
              <a:cs typeface="Arial" pitchFamily="34" charset="0"/>
            </a:endParaRPr>
          </a:p>
        </p:txBody>
      </p:sp>
      <p:grpSp>
        <p:nvGrpSpPr>
          <p:cNvPr id="30" name="Group 29">
            <a:extLst>
              <a:ext uri="{FF2B5EF4-FFF2-40B4-BE49-F238E27FC236}">
                <a16:creationId xmlns:a16="http://schemas.microsoft.com/office/drawing/2014/main" id="{7140712F-FC83-445F-B944-5EB1E598C9AE}"/>
              </a:ext>
            </a:extLst>
          </p:cNvPr>
          <p:cNvGrpSpPr/>
          <p:nvPr/>
        </p:nvGrpSpPr>
        <p:grpSpPr>
          <a:xfrm>
            <a:off x="6700688" y="2155680"/>
            <a:ext cx="5012892" cy="1060706"/>
            <a:chOff x="6626470" y="1884559"/>
            <a:chExt cx="5012892" cy="1060706"/>
          </a:xfrm>
        </p:grpSpPr>
        <p:sp>
          <p:nvSpPr>
            <p:cNvPr id="8" name="TextBox 7">
              <a:extLst>
                <a:ext uri="{FF2B5EF4-FFF2-40B4-BE49-F238E27FC236}">
                  <a16:creationId xmlns:a16="http://schemas.microsoft.com/office/drawing/2014/main" id="{C9311264-372A-4326-97EC-9A0EC55610B4}"/>
                </a:ext>
              </a:extLst>
            </p:cNvPr>
            <p:cNvSpPr txBox="1"/>
            <p:nvPr/>
          </p:nvSpPr>
          <p:spPr>
            <a:xfrm>
              <a:off x="6839171" y="2483600"/>
              <a:ext cx="4722714" cy="461665"/>
            </a:xfrm>
            <a:prstGeom prst="rect">
              <a:avLst/>
            </a:prstGeom>
            <a:noFill/>
          </p:spPr>
          <p:txBody>
            <a:bodyPr wrap="square" rtlCol="0">
              <a:spAutoFit/>
            </a:bodyPr>
            <a:lstStyle/>
            <a:p>
              <a:r>
                <a:rPr lang="en-GB" altLang="ko-KR" sz="1200" dirty="0">
                  <a:solidFill>
                    <a:schemeClr val="bg1"/>
                  </a:solidFill>
                  <a:cs typeface="Arial" pitchFamily="34" charset="0"/>
                </a:rPr>
                <a:t>The impact of the project on 2 areas: bullying phenomenon and personal </a:t>
              </a:r>
              <a:r>
                <a:rPr lang="en-GB" altLang="ko-KR" sz="1200" dirty="0" smtClean="0">
                  <a:solidFill>
                    <a:schemeClr val="bg1"/>
                  </a:solidFill>
                  <a:cs typeface="Arial" pitchFamily="34" charset="0"/>
                </a:rPr>
                <a:t> and professional development </a:t>
              </a:r>
              <a:endParaRPr lang="en-GB" altLang="ko-KR" sz="1200" dirty="0">
                <a:solidFill>
                  <a:schemeClr val="bg1"/>
                </a:solidFill>
                <a:cs typeface="Arial" pitchFamily="34" charset="0"/>
              </a:endParaRPr>
            </a:p>
          </p:txBody>
        </p:sp>
        <p:sp>
          <p:nvSpPr>
            <p:cNvPr id="10" name="TextBox 9">
              <a:extLst>
                <a:ext uri="{FF2B5EF4-FFF2-40B4-BE49-F238E27FC236}">
                  <a16:creationId xmlns:a16="http://schemas.microsoft.com/office/drawing/2014/main" id="{A38BD834-09E2-46F2-89F6-8B322FC08232}"/>
                </a:ext>
              </a:extLst>
            </p:cNvPr>
            <p:cNvSpPr txBox="1"/>
            <p:nvPr/>
          </p:nvSpPr>
          <p:spPr>
            <a:xfrm>
              <a:off x="7454630" y="1915336"/>
              <a:ext cx="4184732" cy="523220"/>
            </a:xfrm>
            <a:prstGeom prst="rect">
              <a:avLst/>
            </a:prstGeom>
            <a:noFill/>
          </p:spPr>
          <p:txBody>
            <a:bodyPr wrap="square" lIns="108000" rIns="108000" rtlCol="0">
              <a:spAutoFit/>
            </a:bodyPr>
            <a:lstStyle/>
            <a:p>
              <a:r>
                <a:rPr lang="en-GB" altLang="ko-KR" sz="2800" b="1" dirty="0" smtClean="0">
                  <a:solidFill>
                    <a:schemeClr val="bg1"/>
                  </a:solidFill>
                  <a:cs typeface="Arial" pitchFamily="34" charset="0"/>
                </a:rPr>
                <a:t>- </a:t>
              </a:r>
              <a:r>
                <a:rPr lang="en-GB" altLang="ko-KR" sz="2800" b="1" dirty="0" smtClean="0">
                  <a:solidFill>
                    <a:srgbClr val="FFC000"/>
                  </a:solidFill>
                  <a:cs typeface="Arial" pitchFamily="34" charset="0"/>
                </a:rPr>
                <a:t>58 TEACHERS</a:t>
              </a:r>
              <a:endParaRPr lang="ko-KR" altLang="en-US" sz="2800" b="1" dirty="0">
                <a:solidFill>
                  <a:srgbClr val="FFC000"/>
                </a:solidFill>
                <a:cs typeface="Arial" pitchFamily="34" charset="0"/>
              </a:endParaRPr>
            </a:p>
          </p:txBody>
        </p:sp>
        <p:sp>
          <p:nvSpPr>
            <p:cNvPr id="11" name="TextBox 10">
              <a:extLst>
                <a:ext uri="{FF2B5EF4-FFF2-40B4-BE49-F238E27FC236}">
                  <a16:creationId xmlns:a16="http://schemas.microsoft.com/office/drawing/2014/main" id="{D2BB98E8-4C33-44A6-AA84-C24039CCFA6F}"/>
                </a:ext>
              </a:extLst>
            </p:cNvPr>
            <p:cNvSpPr txBox="1"/>
            <p:nvPr/>
          </p:nvSpPr>
          <p:spPr>
            <a:xfrm>
              <a:off x="6626470" y="1884559"/>
              <a:ext cx="981106"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02</a:t>
              </a:r>
              <a:endParaRPr lang="ko-KR" altLang="en-US" sz="3200" b="1" dirty="0">
                <a:solidFill>
                  <a:schemeClr val="bg1"/>
                </a:solidFill>
                <a:cs typeface="Arial" pitchFamily="34" charset="0"/>
              </a:endParaRPr>
            </a:p>
          </p:txBody>
        </p:sp>
      </p:grpSp>
      <p:grpSp>
        <p:nvGrpSpPr>
          <p:cNvPr id="31" name="Group 30">
            <a:extLst>
              <a:ext uri="{FF2B5EF4-FFF2-40B4-BE49-F238E27FC236}">
                <a16:creationId xmlns:a16="http://schemas.microsoft.com/office/drawing/2014/main" id="{FC34C18B-00FD-416B-BB1A-ADF93EDF3F3B}"/>
              </a:ext>
            </a:extLst>
          </p:cNvPr>
          <p:cNvGrpSpPr/>
          <p:nvPr/>
        </p:nvGrpSpPr>
        <p:grpSpPr>
          <a:xfrm>
            <a:off x="6613965" y="3606800"/>
            <a:ext cx="5578035" cy="1036075"/>
            <a:chOff x="6626470" y="3048182"/>
            <a:chExt cx="5248309" cy="1036075"/>
          </a:xfrm>
        </p:grpSpPr>
        <p:sp>
          <p:nvSpPr>
            <p:cNvPr id="12" name="TextBox 11">
              <a:extLst>
                <a:ext uri="{FF2B5EF4-FFF2-40B4-BE49-F238E27FC236}">
                  <a16:creationId xmlns:a16="http://schemas.microsoft.com/office/drawing/2014/main" id="{AC78A5D7-01DA-4270-B210-34E6FA47678F}"/>
                </a:ext>
              </a:extLst>
            </p:cNvPr>
            <p:cNvSpPr txBox="1"/>
            <p:nvPr/>
          </p:nvSpPr>
          <p:spPr>
            <a:xfrm>
              <a:off x="6839171" y="3622592"/>
              <a:ext cx="4722714" cy="461665"/>
            </a:xfrm>
            <a:prstGeom prst="rect">
              <a:avLst/>
            </a:prstGeom>
            <a:noFill/>
          </p:spPr>
          <p:txBody>
            <a:bodyPr wrap="square" rtlCol="0">
              <a:spAutoFit/>
            </a:bodyPr>
            <a:lstStyle/>
            <a:p>
              <a:r>
                <a:rPr lang="en-US" altLang="ko-KR" sz="1200" dirty="0" smtClean="0">
                  <a:solidFill>
                    <a:schemeClr val="bg1"/>
                  </a:solidFill>
                  <a:cs typeface="Arial" pitchFamily="34" charset="0"/>
                </a:rPr>
                <a:t>The impact of the project on 2 areas: general perspective </a:t>
              </a:r>
              <a:r>
                <a:rPr lang="en-US" altLang="ko-KR" sz="1200" dirty="0">
                  <a:solidFill>
                    <a:schemeClr val="bg1"/>
                  </a:solidFill>
                  <a:cs typeface="Arial" pitchFamily="34" charset="0"/>
                </a:rPr>
                <a:t>and strengthening organizational </a:t>
              </a:r>
              <a:r>
                <a:rPr lang="en-US" altLang="ko-KR" sz="1200" dirty="0" smtClean="0">
                  <a:solidFill>
                    <a:schemeClr val="bg1"/>
                  </a:solidFill>
                  <a:cs typeface="Arial" pitchFamily="34" charset="0"/>
                </a:rPr>
                <a:t>culture and its functioning</a:t>
              </a:r>
              <a:endParaRPr lang="en-US" altLang="ko-KR" sz="1200" dirty="0">
                <a:solidFill>
                  <a:schemeClr val="bg1"/>
                </a:solidFill>
                <a:cs typeface="Arial" pitchFamily="34" charset="0"/>
              </a:endParaRPr>
            </a:p>
          </p:txBody>
        </p:sp>
        <p:sp>
          <p:nvSpPr>
            <p:cNvPr id="14" name="TextBox 13">
              <a:extLst>
                <a:ext uri="{FF2B5EF4-FFF2-40B4-BE49-F238E27FC236}">
                  <a16:creationId xmlns:a16="http://schemas.microsoft.com/office/drawing/2014/main" id="{29BF85FC-CB9F-48CC-97AD-24B8EB0149E1}"/>
                </a:ext>
              </a:extLst>
            </p:cNvPr>
            <p:cNvSpPr txBox="1"/>
            <p:nvPr/>
          </p:nvSpPr>
          <p:spPr>
            <a:xfrm>
              <a:off x="7454630" y="3078959"/>
              <a:ext cx="4420149" cy="523220"/>
            </a:xfrm>
            <a:prstGeom prst="rect">
              <a:avLst/>
            </a:prstGeom>
            <a:noFill/>
          </p:spPr>
          <p:txBody>
            <a:bodyPr wrap="square" lIns="108000" rIns="108000" rtlCol="0">
              <a:spAutoFit/>
            </a:bodyPr>
            <a:lstStyle/>
            <a:p>
              <a:r>
                <a:rPr lang="en-GB" altLang="ko-KR" sz="2800" b="1" dirty="0" smtClean="0">
                  <a:solidFill>
                    <a:schemeClr val="bg1"/>
                  </a:solidFill>
                  <a:cs typeface="Arial" pitchFamily="34" charset="0"/>
                </a:rPr>
                <a:t>- </a:t>
              </a:r>
              <a:r>
                <a:rPr lang="en-GB" altLang="ko-KR" sz="2800" b="1" dirty="0" smtClean="0">
                  <a:solidFill>
                    <a:srgbClr val="FFC000"/>
                  </a:solidFill>
                  <a:cs typeface="Arial" pitchFamily="34" charset="0"/>
                </a:rPr>
                <a:t>10 SCHOOL MANAGERS</a:t>
              </a:r>
              <a:endParaRPr lang="ko-KR" altLang="en-US" sz="2800" b="1" dirty="0">
                <a:solidFill>
                  <a:srgbClr val="FFC000"/>
                </a:solidFill>
                <a:cs typeface="Arial" pitchFamily="34" charset="0"/>
              </a:endParaRPr>
            </a:p>
          </p:txBody>
        </p:sp>
        <p:sp>
          <p:nvSpPr>
            <p:cNvPr id="15" name="TextBox 14">
              <a:extLst>
                <a:ext uri="{FF2B5EF4-FFF2-40B4-BE49-F238E27FC236}">
                  <a16:creationId xmlns:a16="http://schemas.microsoft.com/office/drawing/2014/main" id="{E2E1452F-F7C5-4578-B19C-4A14A1B26C8B}"/>
                </a:ext>
              </a:extLst>
            </p:cNvPr>
            <p:cNvSpPr txBox="1"/>
            <p:nvPr/>
          </p:nvSpPr>
          <p:spPr>
            <a:xfrm>
              <a:off x="6626470" y="3048182"/>
              <a:ext cx="981106"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03</a:t>
              </a:r>
              <a:endParaRPr lang="ko-KR" altLang="en-US" sz="3200" b="1" dirty="0">
                <a:solidFill>
                  <a:schemeClr val="bg1"/>
                </a:solidFill>
                <a:cs typeface="Arial" pitchFamily="34" charset="0"/>
              </a:endParaRPr>
            </a:p>
          </p:txBody>
        </p:sp>
      </p:grpSp>
      <p:grpSp>
        <p:nvGrpSpPr>
          <p:cNvPr id="32" name="Group 31">
            <a:extLst>
              <a:ext uri="{FF2B5EF4-FFF2-40B4-BE49-F238E27FC236}">
                <a16:creationId xmlns:a16="http://schemas.microsoft.com/office/drawing/2014/main" id="{60C3BA0C-6C6D-4734-A5DA-5BF5FF9719BC}"/>
              </a:ext>
            </a:extLst>
          </p:cNvPr>
          <p:cNvGrpSpPr/>
          <p:nvPr/>
        </p:nvGrpSpPr>
        <p:grpSpPr>
          <a:xfrm>
            <a:off x="6613965" y="5045831"/>
            <a:ext cx="5670072" cy="826778"/>
            <a:chOff x="6626470" y="4211805"/>
            <a:chExt cx="5148115" cy="826778"/>
          </a:xfrm>
        </p:grpSpPr>
        <p:sp>
          <p:nvSpPr>
            <p:cNvPr id="16" name="TextBox 15">
              <a:extLst>
                <a:ext uri="{FF2B5EF4-FFF2-40B4-BE49-F238E27FC236}">
                  <a16:creationId xmlns:a16="http://schemas.microsoft.com/office/drawing/2014/main" id="{81637828-380D-4ECF-8370-65FACB7001D9}"/>
                </a:ext>
              </a:extLst>
            </p:cNvPr>
            <p:cNvSpPr txBox="1"/>
            <p:nvPr/>
          </p:nvSpPr>
          <p:spPr>
            <a:xfrm>
              <a:off x="6839171" y="4761584"/>
              <a:ext cx="4722714" cy="276999"/>
            </a:xfrm>
            <a:prstGeom prst="rect">
              <a:avLst/>
            </a:prstGeom>
            <a:noFill/>
          </p:spPr>
          <p:txBody>
            <a:bodyPr wrap="square" rtlCol="0">
              <a:spAutoFit/>
            </a:bodyPr>
            <a:lstStyle/>
            <a:p>
              <a:r>
                <a:rPr lang="en-US" altLang="ko-KR" sz="1200" dirty="0" smtClean="0">
                  <a:solidFill>
                    <a:schemeClr val="bg1"/>
                  </a:solidFill>
                  <a:cs typeface="Arial" pitchFamily="34" charset="0"/>
                </a:rPr>
                <a:t>The impact and visibility of the project in the community</a:t>
              </a:r>
              <a:endParaRPr lang="en-US" altLang="ko-KR" sz="1200" dirty="0">
                <a:solidFill>
                  <a:schemeClr val="bg1"/>
                </a:solidFill>
                <a:cs typeface="Arial" pitchFamily="34" charset="0"/>
              </a:endParaRPr>
            </a:p>
          </p:txBody>
        </p:sp>
        <p:sp>
          <p:nvSpPr>
            <p:cNvPr id="18" name="TextBox 17">
              <a:extLst>
                <a:ext uri="{FF2B5EF4-FFF2-40B4-BE49-F238E27FC236}">
                  <a16:creationId xmlns:a16="http://schemas.microsoft.com/office/drawing/2014/main" id="{6F76D16D-BF18-43EF-9AF7-F44F3D563A0E}"/>
                </a:ext>
              </a:extLst>
            </p:cNvPr>
            <p:cNvSpPr txBox="1"/>
            <p:nvPr/>
          </p:nvSpPr>
          <p:spPr>
            <a:xfrm>
              <a:off x="7309709" y="4242582"/>
              <a:ext cx="4464876" cy="523220"/>
            </a:xfrm>
            <a:prstGeom prst="rect">
              <a:avLst/>
            </a:prstGeom>
            <a:noFill/>
          </p:spPr>
          <p:txBody>
            <a:bodyPr wrap="square" lIns="108000" rIns="108000" rtlCol="0">
              <a:spAutoFit/>
            </a:bodyPr>
            <a:lstStyle/>
            <a:p>
              <a:r>
                <a:rPr lang="en-US" altLang="ko-KR" sz="2800" b="1" dirty="0" smtClean="0">
                  <a:solidFill>
                    <a:srgbClr val="FFC000"/>
                  </a:solidFill>
                  <a:cs typeface="Arial" pitchFamily="34" charset="0"/>
                </a:rPr>
                <a:t>- 123 </a:t>
              </a:r>
              <a:r>
                <a:rPr lang="en-US" altLang="ko-KR" sz="2400" b="1" dirty="0" smtClean="0">
                  <a:solidFill>
                    <a:srgbClr val="FFC000"/>
                  </a:solidFill>
                  <a:cs typeface="Arial" pitchFamily="34" charset="0"/>
                </a:rPr>
                <a:t>INDIRECT PARTICIPANTS</a:t>
              </a:r>
              <a:endParaRPr lang="ko-KR" altLang="en-US" sz="2400" b="1" dirty="0">
                <a:solidFill>
                  <a:srgbClr val="FFC000"/>
                </a:solidFill>
                <a:cs typeface="Arial" pitchFamily="34" charset="0"/>
              </a:endParaRPr>
            </a:p>
          </p:txBody>
        </p:sp>
        <p:sp>
          <p:nvSpPr>
            <p:cNvPr id="19" name="TextBox 18">
              <a:extLst>
                <a:ext uri="{FF2B5EF4-FFF2-40B4-BE49-F238E27FC236}">
                  <a16:creationId xmlns:a16="http://schemas.microsoft.com/office/drawing/2014/main" id="{D09C452E-68D3-4C74-8A4E-0EBFDEF40F5D}"/>
                </a:ext>
              </a:extLst>
            </p:cNvPr>
            <p:cNvSpPr txBox="1"/>
            <p:nvPr/>
          </p:nvSpPr>
          <p:spPr>
            <a:xfrm>
              <a:off x="6626470" y="4211805"/>
              <a:ext cx="981106"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04</a:t>
              </a:r>
              <a:endParaRPr lang="ko-KR" altLang="en-US" sz="3200" b="1" dirty="0">
                <a:solidFill>
                  <a:schemeClr val="bg1"/>
                </a:solidFill>
                <a:cs typeface="Arial" pitchFamily="34" charset="0"/>
              </a:endParaRPr>
            </a:p>
          </p:txBody>
        </p:sp>
      </p:grpSp>
      <p:grpSp>
        <p:nvGrpSpPr>
          <p:cNvPr id="29" name="Group 28">
            <a:extLst>
              <a:ext uri="{FF2B5EF4-FFF2-40B4-BE49-F238E27FC236}">
                <a16:creationId xmlns:a16="http://schemas.microsoft.com/office/drawing/2014/main" id="{4E5E848E-A974-439C-AFED-596F42435111}"/>
              </a:ext>
            </a:extLst>
          </p:cNvPr>
          <p:cNvGrpSpPr/>
          <p:nvPr/>
        </p:nvGrpSpPr>
        <p:grpSpPr>
          <a:xfrm>
            <a:off x="6700688" y="716649"/>
            <a:ext cx="5012892" cy="1028941"/>
            <a:chOff x="6626470" y="720936"/>
            <a:chExt cx="5012892" cy="1028941"/>
          </a:xfrm>
        </p:grpSpPr>
        <p:sp>
          <p:nvSpPr>
            <p:cNvPr id="4" name="TextBox 3">
              <a:extLst>
                <a:ext uri="{FF2B5EF4-FFF2-40B4-BE49-F238E27FC236}">
                  <a16:creationId xmlns:a16="http://schemas.microsoft.com/office/drawing/2014/main" id="{4086EBB8-367D-4A3E-9C2A-B1C6BD1F9605}"/>
                </a:ext>
              </a:extLst>
            </p:cNvPr>
            <p:cNvSpPr txBox="1"/>
            <p:nvPr/>
          </p:nvSpPr>
          <p:spPr>
            <a:xfrm>
              <a:off x="6839171" y="1288212"/>
              <a:ext cx="4722714" cy="461665"/>
            </a:xfrm>
            <a:prstGeom prst="rect">
              <a:avLst/>
            </a:prstGeom>
            <a:noFill/>
          </p:spPr>
          <p:txBody>
            <a:bodyPr wrap="square" rtlCol="0" anchor="ctr">
              <a:spAutoFit/>
            </a:bodyPr>
            <a:lstStyle/>
            <a:p>
              <a:r>
                <a:rPr lang="en-US" altLang="ko-KR" sz="1200" dirty="0" smtClean="0">
                  <a:solidFill>
                    <a:schemeClr val="bg1"/>
                  </a:solidFill>
                  <a:cs typeface="Arial" pitchFamily="34" charset="0"/>
                </a:rPr>
                <a:t>The impact of the project on 2 areas: bullying phenomenon and personal development </a:t>
              </a:r>
              <a:endParaRPr lang="en-US" altLang="ko-KR" sz="1200" dirty="0">
                <a:solidFill>
                  <a:schemeClr val="bg1"/>
                </a:solidFill>
                <a:cs typeface="Arial" pitchFamily="34" charset="0"/>
              </a:endParaRPr>
            </a:p>
          </p:txBody>
        </p:sp>
        <p:sp>
          <p:nvSpPr>
            <p:cNvPr id="6" name="TextBox 5">
              <a:extLst>
                <a:ext uri="{FF2B5EF4-FFF2-40B4-BE49-F238E27FC236}">
                  <a16:creationId xmlns:a16="http://schemas.microsoft.com/office/drawing/2014/main" id="{B07582D1-C7E7-41E1-BF7A-D9460BAE7556}"/>
                </a:ext>
              </a:extLst>
            </p:cNvPr>
            <p:cNvSpPr txBox="1"/>
            <p:nvPr/>
          </p:nvSpPr>
          <p:spPr>
            <a:xfrm>
              <a:off x="7454630" y="751713"/>
              <a:ext cx="4184732" cy="523220"/>
            </a:xfrm>
            <a:prstGeom prst="rect">
              <a:avLst/>
            </a:prstGeom>
            <a:noFill/>
          </p:spPr>
          <p:txBody>
            <a:bodyPr wrap="square" lIns="108000" rIns="108000" rtlCol="0" anchor="ctr">
              <a:spAutoFit/>
            </a:bodyPr>
            <a:lstStyle/>
            <a:p>
              <a:r>
                <a:rPr lang="en-US" altLang="ko-KR" sz="2800" b="1" dirty="0" smtClean="0">
                  <a:solidFill>
                    <a:srgbClr val="FFC000"/>
                  </a:solidFill>
                  <a:cs typeface="Arial" pitchFamily="34" charset="0"/>
                </a:rPr>
                <a:t>97 STUDENTS</a:t>
              </a:r>
              <a:endParaRPr lang="ko-KR" altLang="en-US" sz="2800" b="1" dirty="0">
                <a:solidFill>
                  <a:srgbClr val="FFC000"/>
                </a:solidFill>
                <a:cs typeface="Arial" pitchFamily="34" charset="0"/>
              </a:endParaRPr>
            </a:p>
          </p:txBody>
        </p:sp>
        <p:sp>
          <p:nvSpPr>
            <p:cNvPr id="7" name="TextBox 6">
              <a:extLst>
                <a:ext uri="{FF2B5EF4-FFF2-40B4-BE49-F238E27FC236}">
                  <a16:creationId xmlns:a16="http://schemas.microsoft.com/office/drawing/2014/main" id="{89D53A5A-B18B-4EDC-BA10-843AF3775AB4}"/>
                </a:ext>
              </a:extLst>
            </p:cNvPr>
            <p:cNvSpPr txBox="1"/>
            <p:nvPr/>
          </p:nvSpPr>
          <p:spPr>
            <a:xfrm>
              <a:off x="6626470" y="720936"/>
              <a:ext cx="981106" cy="584775"/>
            </a:xfrm>
            <a:prstGeom prst="rect">
              <a:avLst/>
            </a:prstGeom>
            <a:noFill/>
          </p:spPr>
          <p:txBody>
            <a:bodyPr wrap="square" lIns="108000" rIns="108000" rtlCol="0">
              <a:spAutoFit/>
            </a:bodyPr>
            <a:lstStyle/>
            <a:p>
              <a:pPr algn="ctr"/>
              <a:r>
                <a:rPr lang="en-US" altLang="ko-KR" sz="3200" b="1" dirty="0" smtClean="0">
                  <a:solidFill>
                    <a:schemeClr val="bg1"/>
                  </a:solidFill>
                  <a:cs typeface="Arial" pitchFamily="34" charset="0"/>
                </a:rPr>
                <a:t>01</a:t>
              </a:r>
              <a:r>
                <a:rPr lang="en-GB" altLang="ko-KR" sz="3200" b="1" dirty="0" smtClean="0">
                  <a:solidFill>
                    <a:schemeClr val="bg1"/>
                  </a:solidFill>
                  <a:cs typeface="Arial" pitchFamily="34" charset="0"/>
                </a:rPr>
                <a:t>-</a:t>
              </a:r>
              <a:endParaRPr lang="ko-KR" altLang="en-US" sz="3200" b="1" dirty="0">
                <a:solidFill>
                  <a:schemeClr val="bg1"/>
                </a:solidFill>
                <a:cs typeface="Arial" pitchFamily="34" charset="0"/>
              </a:endParaRPr>
            </a:p>
          </p:txBody>
        </p:sp>
      </p:grpSp>
    </p:spTree>
    <p:extLst>
      <p:ext uri="{BB962C8B-B14F-4D97-AF65-F5344CB8AC3E}">
        <p14:creationId xmlns:p14="http://schemas.microsoft.com/office/powerpoint/2010/main" val="899384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1E0863C-06E7-4CF7-B650-284851284913}"/>
              </a:ext>
            </a:extLst>
          </p:cNvPr>
          <p:cNvSpPr txBox="1"/>
          <p:nvPr/>
        </p:nvSpPr>
        <p:spPr>
          <a:xfrm>
            <a:off x="7356130" y="3225488"/>
            <a:ext cx="4043532" cy="584775"/>
          </a:xfrm>
          <a:prstGeom prst="rect">
            <a:avLst/>
          </a:prstGeom>
          <a:noFill/>
        </p:spPr>
        <p:txBody>
          <a:bodyPr wrap="square" rtlCol="0">
            <a:spAutoFit/>
          </a:bodyPr>
          <a:lstStyle/>
          <a:p>
            <a:r>
              <a:rPr lang="en-US" altLang="ko-KR" sz="3200" b="1" i="1" dirty="0" smtClean="0">
                <a:solidFill>
                  <a:schemeClr val="bg1"/>
                </a:solidFill>
                <a:cs typeface="Arial" pitchFamily="34" charset="0"/>
              </a:rPr>
              <a:t>STUDENTS</a:t>
            </a:r>
            <a:endParaRPr lang="ko-KR" altLang="en-US" sz="3200" b="1" i="1" dirty="0">
              <a:solidFill>
                <a:schemeClr val="bg1"/>
              </a:solidFill>
              <a:cs typeface="Arial" pitchFamily="34" charset="0"/>
            </a:endParaRPr>
          </a:p>
        </p:txBody>
      </p:sp>
      <p:sp>
        <p:nvSpPr>
          <p:cNvPr id="3" name="Picture Placeholder 2">
            <a:extLst>
              <a:ext uri="{FF2B5EF4-FFF2-40B4-BE49-F238E27FC236}">
                <a16:creationId xmlns:a16="http://schemas.microsoft.com/office/drawing/2014/main" id="{E855E9ED-7A6D-4935-BA02-23902590D171}"/>
              </a:ext>
            </a:extLst>
          </p:cNvPr>
          <p:cNvSpPr>
            <a:spLocks noGrp="1"/>
          </p:cNvSpPr>
          <p:nvPr>
            <p:ph type="pic" idx="12"/>
          </p:nvPr>
        </p:nvSpPr>
        <p:spPr>
          <a:xfrm>
            <a:off x="608386" y="538105"/>
            <a:ext cx="6441943" cy="5959540"/>
          </a:xfrm>
        </p:spPr>
      </p:sp>
    </p:spTree>
    <p:extLst>
      <p:ext uri="{BB962C8B-B14F-4D97-AF65-F5344CB8AC3E}">
        <p14:creationId xmlns:p14="http://schemas.microsoft.com/office/powerpoint/2010/main" val="1091669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70588" y="289632"/>
            <a:ext cx="11573197" cy="724247"/>
          </a:xfrm>
        </p:spPr>
        <p:txBody>
          <a:bodyPr/>
          <a:lstStyle/>
          <a:p>
            <a:pPr algn="l"/>
            <a:r>
              <a:rPr lang="en-US" sz="2800" dirty="0" smtClean="0"/>
              <a:t>The first question has a general aim: it refers to the extent the students feel the project general impact on them</a:t>
            </a:r>
            <a:endParaRPr lang="en-US" sz="2800" dirty="0"/>
          </a:p>
        </p:txBody>
      </p:sp>
      <p:grpSp>
        <p:nvGrpSpPr>
          <p:cNvPr id="3" name="Graphic 299">
            <a:extLst>
              <a:ext uri="{FF2B5EF4-FFF2-40B4-BE49-F238E27FC236}">
                <a16:creationId xmlns:a16="http://schemas.microsoft.com/office/drawing/2014/main" id="{82CEB01D-E691-4BEE-9215-29AF87913197}"/>
              </a:ext>
            </a:extLst>
          </p:cNvPr>
          <p:cNvGrpSpPr/>
          <p:nvPr/>
        </p:nvGrpSpPr>
        <p:grpSpPr>
          <a:xfrm>
            <a:off x="6526345" y="1324996"/>
            <a:ext cx="5563769" cy="5328515"/>
            <a:chOff x="5671581" y="2568773"/>
            <a:chExt cx="3185568" cy="3050872"/>
          </a:xfrm>
        </p:grpSpPr>
        <p:sp>
          <p:nvSpPr>
            <p:cNvPr id="4" name="Freeform: Shape 3">
              <a:extLst>
                <a:ext uri="{FF2B5EF4-FFF2-40B4-BE49-F238E27FC236}">
                  <a16:creationId xmlns:a16="http://schemas.microsoft.com/office/drawing/2014/main" id="{394912D8-5586-4B38-A549-12FBCA77F61F}"/>
                </a:ext>
              </a:extLst>
            </p:cNvPr>
            <p:cNvSpPr/>
            <p:nvPr/>
          </p:nvSpPr>
          <p:spPr>
            <a:xfrm>
              <a:off x="7086229" y="2833114"/>
              <a:ext cx="803463" cy="419242"/>
            </a:xfrm>
            <a:custGeom>
              <a:avLst/>
              <a:gdLst>
                <a:gd name="connsiteX0" fmla="*/ 803464 w 803463"/>
                <a:gd name="connsiteY0" fmla="*/ 419242 h 419242"/>
                <a:gd name="connsiteX1" fmla="*/ 39735 w 803463"/>
                <a:gd name="connsiteY1" fmla="*/ 419242 h 419242"/>
                <a:gd name="connsiteX2" fmla="*/ 0 w 803463"/>
                <a:gd name="connsiteY2" fmla="*/ 379507 h 419242"/>
                <a:gd name="connsiteX3" fmla="*/ 0 w 803463"/>
                <a:gd name="connsiteY3" fmla="*/ 0 h 419242"/>
                <a:gd name="connsiteX4" fmla="*/ 803464 w 803463"/>
                <a:gd name="connsiteY4" fmla="*/ 0 h 419242"/>
                <a:gd name="connsiteX5" fmla="*/ 803464 w 803463"/>
                <a:gd name="connsiteY5" fmla="*/ 419242 h 41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463" h="419242">
                  <a:moveTo>
                    <a:pt x="803464" y="419242"/>
                  </a:moveTo>
                  <a:lnTo>
                    <a:pt x="39735" y="419242"/>
                  </a:lnTo>
                  <a:cubicBezTo>
                    <a:pt x="17847" y="419242"/>
                    <a:pt x="0" y="401395"/>
                    <a:pt x="0" y="379507"/>
                  </a:cubicBezTo>
                  <a:lnTo>
                    <a:pt x="0" y="0"/>
                  </a:lnTo>
                  <a:lnTo>
                    <a:pt x="803464" y="0"/>
                  </a:lnTo>
                  <a:lnTo>
                    <a:pt x="803464" y="419242"/>
                  </a:lnTo>
                  <a:close/>
                </a:path>
              </a:pathLst>
            </a:custGeom>
            <a:solidFill>
              <a:srgbClr val="31363E"/>
            </a:solidFill>
            <a:ln w="3363"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E25063A2-6E5A-402B-9551-C2642275B6B8}"/>
                </a:ext>
              </a:extLst>
            </p:cNvPr>
            <p:cNvSpPr/>
            <p:nvPr/>
          </p:nvSpPr>
          <p:spPr>
            <a:xfrm>
              <a:off x="6727936" y="2568773"/>
              <a:ext cx="1562813" cy="484906"/>
            </a:xfrm>
            <a:custGeom>
              <a:avLst/>
              <a:gdLst>
                <a:gd name="connsiteX0" fmla="*/ 810198 w 1562813"/>
                <a:gd name="connsiteY0" fmla="*/ 0 h 484906"/>
                <a:gd name="connsiteX1" fmla="*/ 0 w 1562813"/>
                <a:gd name="connsiteY1" fmla="*/ 142441 h 484906"/>
                <a:gd name="connsiteX2" fmla="*/ 851954 w 1562813"/>
                <a:gd name="connsiteY2" fmla="*/ 484907 h 484906"/>
                <a:gd name="connsiteX3" fmla="*/ 1562814 w 1562813"/>
                <a:gd name="connsiteY3" fmla="*/ 125604 h 484906"/>
              </a:gdLst>
              <a:ahLst/>
              <a:cxnLst>
                <a:cxn ang="0">
                  <a:pos x="connsiteX0" y="connsiteY0"/>
                </a:cxn>
                <a:cxn ang="0">
                  <a:pos x="connsiteX1" y="connsiteY1"/>
                </a:cxn>
                <a:cxn ang="0">
                  <a:pos x="connsiteX2" y="connsiteY2"/>
                </a:cxn>
                <a:cxn ang="0">
                  <a:pos x="connsiteX3" y="connsiteY3"/>
                </a:cxn>
              </a:cxnLst>
              <a:rect l="l" t="t" r="r" b="b"/>
              <a:pathLst>
                <a:path w="1562813" h="484906">
                  <a:moveTo>
                    <a:pt x="810198" y="0"/>
                  </a:moveTo>
                  <a:lnTo>
                    <a:pt x="0" y="142441"/>
                  </a:lnTo>
                  <a:lnTo>
                    <a:pt x="851954" y="484907"/>
                  </a:lnTo>
                  <a:lnTo>
                    <a:pt x="1562814" y="125604"/>
                  </a:lnTo>
                  <a:close/>
                </a:path>
              </a:pathLst>
            </a:custGeom>
            <a:solidFill>
              <a:srgbClr val="1D222D"/>
            </a:solidFill>
            <a:ln w="3363"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2D977C0-4AD2-433B-8924-13AE3E876B4C}"/>
                </a:ext>
              </a:extLst>
            </p:cNvPr>
            <p:cNvSpPr/>
            <p:nvPr/>
          </p:nvSpPr>
          <p:spPr>
            <a:xfrm>
              <a:off x="6727936" y="2568773"/>
              <a:ext cx="1562813" cy="403415"/>
            </a:xfrm>
            <a:custGeom>
              <a:avLst/>
              <a:gdLst>
                <a:gd name="connsiteX0" fmla="*/ 810198 w 1562813"/>
                <a:gd name="connsiteY0" fmla="*/ 0 h 403415"/>
                <a:gd name="connsiteX1" fmla="*/ 0 w 1562813"/>
                <a:gd name="connsiteY1" fmla="*/ 142441 h 403415"/>
                <a:gd name="connsiteX2" fmla="*/ 873506 w 1562813"/>
                <a:gd name="connsiteY2" fmla="*/ 403416 h 403415"/>
                <a:gd name="connsiteX3" fmla="*/ 1562814 w 1562813"/>
                <a:gd name="connsiteY3" fmla="*/ 125604 h 403415"/>
              </a:gdLst>
              <a:ahLst/>
              <a:cxnLst>
                <a:cxn ang="0">
                  <a:pos x="connsiteX0" y="connsiteY0"/>
                </a:cxn>
                <a:cxn ang="0">
                  <a:pos x="connsiteX1" y="connsiteY1"/>
                </a:cxn>
                <a:cxn ang="0">
                  <a:pos x="connsiteX2" y="connsiteY2"/>
                </a:cxn>
                <a:cxn ang="0">
                  <a:pos x="connsiteX3" y="connsiteY3"/>
                </a:cxn>
              </a:cxnLst>
              <a:rect l="l" t="t" r="r" b="b"/>
              <a:pathLst>
                <a:path w="1562813" h="403415">
                  <a:moveTo>
                    <a:pt x="810198" y="0"/>
                  </a:moveTo>
                  <a:lnTo>
                    <a:pt x="0" y="142441"/>
                  </a:lnTo>
                  <a:lnTo>
                    <a:pt x="873506" y="403416"/>
                  </a:lnTo>
                  <a:lnTo>
                    <a:pt x="1562814" y="125604"/>
                  </a:lnTo>
                  <a:close/>
                </a:path>
              </a:pathLst>
            </a:custGeom>
            <a:solidFill>
              <a:srgbClr val="333333"/>
            </a:solidFill>
            <a:ln w="3363"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0A19089D-B94E-4FE7-B31A-C5A43AF6A742}"/>
                </a:ext>
              </a:extLst>
            </p:cNvPr>
            <p:cNvSpPr/>
            <p:nvPr/>
          </p:nvSpPr>
          <p:spPr>
            <a:xfrm>
              <a:off x="7095867" y="3238994"/>
              <a:ext cx="802153" cy="970922"/>
            </a:xfrm>
            <a:custGeom>
              <a:avLst/>
              <a:gdLst>
                <a:gd name="connsiteX0" fmla="*/ 801907 w 802153"/>
                <a:gd name="connsiteY0" fmla="*/ 249755 h 970922"/>
                <a:gd name="connsiteX1" fmla="*/ 768233 w 802153"/>
                <a:gd name="connsiteY1" fmla="*/ 215744 h 970922"/>
                <a:gd name="connsiteX2" fmla="*/ 755437 w 802153"/>
                <a:gd name="connsiteY2" fmla="*/ 230897 h 970922"/>
                <a:gd name="connsiteX3" fmla="*/ 744661 w 802153"/>
                <a:gd name="connsiteY3" fmla="*/ 262551 h 970922"/>
                <a:gd name="connsiteX4" fmla="*/ 728834 w 802153"/>
                <a:gd name="connsiteY4" fmla="*/ 271643 h 970922"/>
                <a:gd name="connsiteX5" fmla="*/ 721763 w 802153"/>
                <a:gd name="connsiteY5" fmla="*/ 250091 h 970922"/>
                <a:gd name="connsiteX6" fmla="*/ 727824 w 802153"/>
                <a:gd name="connsiteY6" fmla="*/ 106303 h 970922"/>
                <a:gd name="connsiteX7" fmla="*/ 695497 w 802153"/>
                <a:gd name="connsiteY7" fmla="*/ 11679 h 970922"/>
                <a:gd name="connsiteX8" fmla="*/ 683037 w 802153"/>
                <a:gd name="connsiteY8" fmla="*/ 7301 h 970922"/>
                <a:gd name="connsiteX9" fmla="*/ 131793 w 802153"/>
                <a:gd name="connsiteY9" fmla="*/ 903 h 970922"/>
                <a:gd name="connsiteX10" fmla="*/ 103506 w 802153"/>
                <a:gd name="connsiteY10" fmla="*/ 7638 h 970922"/>
                <a:gd name="connsiteX11" fmla="*/ 77241 w 802153"/>
                <a:gd name="connsiteY11" fmla="*/ 55792 h 970922"/>
                <a:gd name="connsiteX12" fmla="*/ 70843 w 802153"/>
                <a:gd name="connsiteY12" fmla="*/ 130548 h 970922"/>
                <a:gd name="connsiteX13" fmla="*/ 74884 w 802153"/>
                <a:gd name="connsiteY13" fmla="*/ 242683 h 970922"/>
                <a:gd name="connsiteX14" fmla="*/ 66128 w 802153"/>
                <a:gd name="connsiteY14" fmla="*/ 271643 h 970922"/>
                <a:gd name="connsiteX15" fmla="*/ 53332 w 802153"/>
                <a:gd name="connsiteY15" fmla="*/ 263224 h 970922"/>
                <a:gd name="connsiteX16" fmla="*/ 43567 w 802153"/>
                <a:gd name="connsiteY16" fmla="*/ 236285 h 970922"/>
                <a:gd name="connsiteX17" fmla="*/ 31781 w 802153"/>
                <a:gd name="connsiteY17" fmla="*/ 221805 h 970922"/>
                <a:gd name="connsiteX18" fmla="*/ 1474 w 802153"/>
                <a:gd name="connsiteY18" fmla="*/ 240326 h 970922"/>
                <a:gd name="connsiteX19" fmla="*/ 36158 w 802153"/>
                <a:gd name="connsiteY19" fmla="*/ 425197 h 970922"/>
                <a:gd name="connsiteX20" fmla="*/ 59730 w 802153"/>
                <a:gd name="connsiteY20" fmla="*/ 455167 h 970922"/>
                <a:gd name="connsiteX21" fmla="*/ 102833 w 802153"/>
                <a:gd name="connsiteY21" fmla="*/ 527903 h 970922"/>
                <a:gd name="connsiteX22" fmla="*/ 162099 w 802153"/>
                <a:gd name="connsiteY22" fmla="*/ 654180 h 970922"/>
                <a:gd name="connsiteX23" fmla="*/ 170518 w 802153"/>
                <a:gd name="connsiteY23" fmla="*/ 673038 h 970922"/>
                <a:gd name="connsiteX24" fmla="*/ 170518 w 802153"/>
                <a:gd name="connsiteY24" fmla="*/ 777428 h 970922"/>
                <a:gd name="connsiteX25" fmla="*/ 385359 w 802153"/>
                <a:gd name="connsiteY25" fmla="*/ 967349 h 970922"/>
                <a:gd name="connsiteX26" fmla="*/ 405563 w 802153"/>
                <a:gd name="connsiteY26" fmla="*/ 964319 h 970922"/>
                <a:gd name="connsiteX27" fmla="*/ 620067 w 802153"/>
                <a:gd name="connsiteY27" fmla="*/ 778101 h 970922"/>
                <a:gd name="connsiteX28" fmla="*/ 619730 w 802153"/>
                <a:gd name="connsiteY28" fmla="*/ 722539 h 970922"/>
                <a:gd name="connsiteX29" fmla="*/ 650373 w 802153"/>
                <a:gd name="connsiteY29" fmla="*/ 645425 h 970922"/>
                <a:gd name="connsiteX30" fmla="*/ 694487 w 802153"/>
                <a:gd name="connsiteY30" fmla="*/ 560230 h 970922"/>
                <a:gd name="connsiteX31" fmla="*/ 750386 w 802153"/>
                <a:gd name="connsiteY31" fmla="*/ 446075 h 970922"/>
                <a:gd name="connsiteX32" fmla="*/ 775304 w 802153"/>
                <a:gd name="connsiteY32" fmla="*/ 413074 h 970922"/>
                <a:gd name="connsiteX33" fmla="*/ 801907 w 802153"/>
                <a:gd name="connsiteY33" fmla="*/ 249755 h 97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2153" h="970922">
                  <a:moveTo>
                    <a:pt x="801907" y="249755"/>
                  </a:moveTo>
                  <a:cubicBezTo>
                    <a:pt x="801233" y="225173"/>
                    <a:pt x="793152" y="217428"/>
                    <a:pt x="768233" y="215744"/>
                  </a:cubicBezTo>
                  <a:cubicBezTo>
                    <a:pt x="758804" y="216417"/>
                    <a:pt x="757457" y="224499"/>
                    <a:pt x="755437" y="230897"/>
                  </a:cubicBezTo>
                  <a:cubicBezTo>
                    <a:pt x="752069" y="241336"/>
                    <a:pt x="748702" y="252112"/>
                    <a:pt x="744661" y="262551"/>
                  </a:cubicBezTo>
                  <a:cubicBezTo>
                    <a:pt x="741630" y="269622"/>
                    <a:pt x="736579" y="273327"/>
                    <a:pt x="728834" y="271643"/>
                  </a:cubicBezTo>
                  <a:cubicBezTo>
                    <a:pt x="721426" y="269959"/>
                    <a:pt x="721763" y="252785"/>
                    <a:pt x="721763" y="250091"/>
                  </a:cubicBezTo>
                  <a:cubicBezTo>
                    <a:pt x="725130" y="202274"/>
                    <a:pt x="729508" y="154457"/>
                    <a:pt x="727824" y="106303"/>
                  </a:cubicBezTo>
                  <a:cubicBezTo>
                    <a:pt x="726477" y="71956"/>
                    <a:pt x="720416" y="38281"/>
                    <a:pt x="695497" y="11679"/>
                  </a:cubicBezTo>
                  <a:cubicBezTo>
                    <a:pt x="691793" y="8985"/>
                    <a:pt x="687415" y="7301"/>
                    <a:pt x="683037" y="7301"/>
                  </a:cubicBezTo>
                  <a:cubicBezTo>
                    <a:pt x="654414" y="6291"/>
                    <a:pt x="147283" y="3934"/>
                    <a:pt x="131793" y="903"/>
                  </a:cubicBezTo>
                  <a:cubicBezTo>
                    <a:pt x="122027" y="-1117"/>
                    <a:pt x="111588" y="-107"/>
                    <a:pt x="103506" y="7638"/>
                  </a:cubicBezTo>
                  <a:cubicBezTo>
                    <a:pt x="90710" y="21781"/>
                    <a:pt x="82965" y="38281"/>
                    <a:pt x="77241" y="55792"/>
                  </a:cubicBezTo>
                  <a:cubicBezTo>
                    <a:pt x="69159" y="80374"/>
                    <a:pt x="70169" y="105966"/>
                    <a:pt x="70843" y="130548"/>
                  </a:cubicBezTo>
                  <a:cubicBezTo>
                    <a:pt x="71853" y="167927"/>
                    <a:pt x="69159" y="205642"/>
                    <a:pt x="74884" y="242683"/>
                  </a:cubicBezTo>
                  <a:cubicBezTo>
                    <a:pt x="75894" y="248071"/>
                    <a:pt x="73536" y="270969"/>
                    <a:pt x="66128" y="271643"/>
                  </a:cubicBezTo>
                  <a:cubicBezTo>
                    <a:pt x="59393" y="272316"/>
                    <a:pt x="55689" y="268949"/>
                    <a:pt x="53332" y="263224"/>
                  </a:cubicBezTo>
                  <a:cubicBezTo>
                    <a:pt x="49291" y="254469"/>
                    <a:pt x="47271" y="245377"/>
                    <a:pt x="43567" y="236285"/>
                  </a:cubicBezTo>
                  <a:cubicBezTo>
                    <a:pt x="41209" y="230561"/>
                    <a:pt x="40536" y="222816"/>
                    <a:pt x="31781" y="221805"/>
                  </a:cubicBezTo>
                  <a:cubicBezTo>
                    <a:pt x="9219" y="220122"/>
                    <a:pt x="2821" y="223489"/>
                    <a:pt x="1474" y="240326"/>
                  </a:cubicBezTo>
                  <a:cubicBezTo>
                    <a:pt x="-3577" y="304980"/>
                    <a:pt x="3494" y="367614"/>
                    <a:pt x="36158" y="425197"/>
                  </a:cubicBezTo>
                  <a:cubicBezTo>
                    <a:pt x="42220" y="435972"/>
                    <a:pt x="47607" y="448095"/>
                    <a:pt x="59730" y="455167"/>
                  </a:cubicBezTo>
                  <a:cubicBezTo>
                    <a:pt x="87343" y="471330"/>
                    <a:pt x="100812" y="495239"/>
                    <a:pt x="102833" y="527903"/>
                  </a:cubicBezTo>
                  <a:cubicBezTo>
                    <a:pt x="105527" y="577404"/>
                    <a:pt x="122027" y="621853"/>
                    <a:pt x="162099" y="654180"/>
                  </a:cubicBezTo>
                  <a:cubicBezTo>
                    <a:pt x="168161" y="659232"/>
                    <a:pt x="170518" y="664956"/>
                    <a:pt x="170518" y="673038"/>
                  </a:cubicBezTo>
                  <a:cubicBezTo>
                    <a:pt x="170181" y="707722"/>
                    <a:pt x="170518" y="742407"/>
                    <a:pt x="170518" y="777428"/>
                  </a:cubicBezTo>
                  <a:cubicBezTo>
                    <a:pt x="180620" y="796285"/>
                    <a:pt x="367174" y="950512"/>
                    <a:pt x="385359" y="967349"/>
                  </a:cubicBezTo>
                  <a:cubicBezTo>
                    <a:pt x="393104" y="974421"/>
                    <a:pt x="399502" y="969707"/>
                    <a:pt x="405563" y="964319"/>
                  </a:cubicBezTo>
                  <a:cubicBezTo>
                    <a:pt x="428798" y="943441"/>
                    <a:pt x="615353" y="786520"/>
                    <a:pt x="620067" y="778101"/>
                  </a:cubicBezTo>
                  <a:cubicBezTo>
                    <a:pt x="620067" y="759580"/>
                    <a:pt x="621750" y="741060"/>
                    <a:pt x="619730" y="722539"/>
                  </a:cubicBezTo>
                  <a:cubicBezTo>
                    <a:pt x="616363" y="690885"/>
                    <a:pt x="624108" y="666640"/>
                    <a:pt x="650373" y="645425"/>
                  </a:cubicBezTo>
                  <a:cubicBezTo>
                    <a:pt x="676303" y="624547"/>
                    <a:pt x="695497" y="595251"/>
                    <a:pt x="694487" y="560230"/>
                  </a:cubicBezTo>
                  <a:cubicBezTo>
                    <a:pt x="693476" y="511739"/>
                    <a:pt x="714018" y="475371"/>
                    <a:pt x="750386" y="446075"/>
                  </a:cubicBezTo>
                  <a:cubicBezTo>
                    <a:pt x="761498" y="436983"/>
                    <a:pt x="769916" y="426207"/>
                    <a:pt x="775304" y="413074"/>
                  </a:cubicBezTo>
                  <a:cubicBezTo>
                    <a:pt x="796856" y="361216"/>
                    <a:pt x="803591" y="305990"/>
                    <a:pt x="801907" y="249755"/>
                  </a:cubicBezTo>
                  <a:close/>
                </a:path>
              </a:pathLst>
            </a:custGeom>
            <a:solidFill>
              <a:srgbClr val="FDC69A"/>
            </a:solidFill>
            <a:ln w="3363"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6AC88A2-A1F2-4A7E-B58B-5507BA86ADD0}"/>
                </a:ext>
              </a:extLst>
            </p:cNvPr>
            <p:cNvSpPr/>
            <p:nvPr/>
          </p:nvSpPr>
          <p:spPr>
            <a:xfrm>
              <a:off x="6364930" y="4179741"/>
              <a:ext cx="2491221" cy="1440441"/>
            </a:xfrm>
            <a:custGeom>
              <a:avLst/>
              <a:gdLst>
                <a:gd name="connsiteX0" fmla="*/ 2431942 w 2491221"/>
                <a:gd name="connsiteY0" fmla="*/ 1045244 h 1440441"/>
                <a:gd name="connsiteX1" fmla="*/ 2260541 w 2491221"/>
                <a:gd name="connsiteY1" fmla="*/ 674829 h 1440441"/>
                <a:gd name="connsiteX2" fmla="*/ 1929188 w 2491221"/>
                <a:gd name="connsiteY2" fmla="*/ 130656 h 1440441"/>
                <a:gd name="connsiteX3" fmla="*/ 1903596 w 2491221"/>
                <a:gd name="connsiteY3" fmla="*/ 110788 h 1440441"/>
                <a:gd name="connsiteX4" fmla="*/ 1650030 w 2491221"/>
                <a:gd name="connsiteY4" fmla="*/ 31317 h 1440441"/>
                <a:gd name="connsiteX5" fmla="*/ 1526446 w 2491221"/>
                <a:gd name="connsiteY5" fmla="*/ 0 h 1440441"/>
                <a:gd name="connsiteX6" fmla="*/ 1534528 w 2491221"/>
                <a:gd name="connsiteY6" fmla="*/ 26603 h 1440441"/>
                <a:gd name="connsiteX7" fmla="*/ 1526109 w 2491221"/>
                <a:gd name="connsiteY7" fmla="*/ 44113 h 1440441"/>
                <a:gd name="connsiteX8" fmla="*/ 1442261 w 2491221"/>
                <a:gd name="connsiteY8" fmla="*/ 69032 h 1440441"/>
                <a:gd name="connsiteX9" fmla="*/ 1431149 w 2491221"/>
                <a:gd name="connsiteY9" fmla="*/ 72736 h 1440441"/>
                <a:gd name="connsiteX10" fmla="*/ 1421720 w 2491221"/>
                <a:gd name="connsiteY10" fmla="*/ 81491 h 1440441"/>
                <a:gd name="connsiteX11" fmla="*/ 1430475 w 2491221"/>
                <a:gd name="connsiteY11" fmla="*/ 90247 h 1440441"/>
                <a:gd name="connsiteX12" fmla="*/ 1443271 w 2491221"/>
                <a:gd name="connsiteY12" fmla="*/ 94287 h 1440441"/>
                <a:gd name="connsiteX13" fmla="*/ 1504895 w 2491221"/>
                <a:gd name="connsiteY13" fmla="*/ 111124 h 1440441"/>
                <a:gd name="connsiteX14" fmla="*/ 1509946 w 2491221"/>
                <a:gd name="connsiteY14" fmla="*/ 127625 h 1440441"/>
                <a:gd name="connsiteX15" fmla="*/ 1457414 w 2491221"/>
                <a:gd name="connsiteY15" fmla="*/ 188912 h 1440441"/>
                <a:gd name="connsiteX16" fmla="*/ 1154348 w 2491221"/>
                <a:gd name="connsiteY16" fmla="*/ 540469 h 1440441"/>
                <a:gd name="connsiteX17" fmla="*/ 1121347 w 2491221"/>
                <a:gd name="connsiteY17" fmla="*/ 541142 h 1440441"/>
                <a:gd name="connsiteX18" fmla="*/ 732411 w 2491221"/>
                <a:gd name="connsiteY18" fmla="*/ 127625 h 1440441"/>
                <a:gd name="connsiteX19" fmla="*/ 737462 w 2491221"/>
                <a:gd name="connsiteY19" fmla="*/ 109441 h 1440441"/>
                <a:gd name="connsiteX20" fmla="*/ 778208 w 2491221"/>
                <a:gd name="connsiteY20" fmla="*/ 94287 h 1440441"/>
                <a:gd name="connsiteX21" fmla="*/ 815923 w 2491221"/>
                <a:gd name="connsiteY21" fmla="*/ 78797 h 1440441"/>
                <a:gd name="connsiteX22" fmla="*/ 795382 w 2491221"/>
                <a:gd name="connsiteY22" fmla="*/ 69032 h 1440441"/>
                <a:gd name="connsiteX23" fmla="*/ 726687 w 2491221"/>
                <a:gd name="connsiteY23" fmla="*/ 46470 h 1440441"/>
                <a:gd name="connsiteX24" fmla="*/ 714901 w 2491221"/>
                <a:gd name="connsiteY24" fmla="*/ 18521 h 1440441"/>
                <a:gd name="connsiteX25" fmla="*/ 714564 w 2491221"/>
                <a:gd name="connsiteY25" fmla="*/ 7408 h 1440441"/>
                <a:gd name="connsiteX26" fmla="*/ 324618 w 2491221"/>
                <a:gd name="connsiteY26" fmla="*/ 119880 h 1440441"/>
                <a:gd name="connsiteX27" fmla="*/ 311148 w 2491221"/>
                <a:gd name="connsiteY27" fmla="*/ 131329 h 1440441"/>
                <a:gd name="connsiteX28" fmla="*/ 232688 w 2491221"/>
                <a:gd name="connsiteY28" fmla="*/ 320241 h 1440441"/>
                <a:gd name="connsiteX29" fmla="*/ 0 w 2491221"/>
                <a:gd name="connsiteY29" fmla="*/ 956344 h 1440441"/>
                <a:gd name="connsiteX30" fmla="*/ 1636897 w 2491221"/>
                <a:gd name="connsiteY30" fmla="*/ 966783 h 1440441"/>
                <a:gd name="connsiteX31" fmla="*/ 1636897 w 2491221"/>
                <a:gd name="connsiteY31" fmla="*/ 968467 h 1440441"/>
                <a:gd name="connsiteX32" fmla="*/ 1643295 w 2491221"/>
                <a:gd name="connsiteY32" fmla="*/ 1258064 h 1440441"/>
                <a:gd name="connsiteX33" fmla="*/ 1674275 w 2491221"/>
                <a:gd name="connsiteY33" fmla="*/ 1256717 h 1440441"/>
                <a:gd name="connsiteX34" fmla="*/ 1687072 w 2491221"/>
                <a:gd name="connsiteY34" fmla="*/ 1268503 h 1440441"/>
                <a:gd name="connsiteX35" fmla="*/ 1702898 w 2491221"/>
                <a:gd name="connsiteY35" fmla="*/ 1294769 h 1440441"/>
                <a:gd name="connsiteX36" fmla="*/ 1954781 w 2491221"/>
                <a:gd name="connsiteY36" fmla="*/ 1376597 h 1440441"/>
                <a:gd name="connsiteX37" fmla="*/ 2491209 w 2491221"/>
                <a:gd name="connsiteY37" fmla="*/ 1437884 h 1440441"/>
                <a:gd name="connsiteX38" fmla="*/ 2431942 w 2491221"/>
                <a:gd name="connsiteY38" fmla="*/ 1045244 h 144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91221" h="1440441">
                  <a:moveTo>
                    <a:pt x="2431942" y="1045244"/>
                  </a:moveTo>
                  <a:cubicBezTo>
                    <a:pt x="2387156" y="916272"/>
                    <a:pt x="2325869" y="794709"/>
                    <a:pt x="2260541" y="674829"/>
                  </a:cubicBezTo>
                  <a:cubicBezTo>
                    <a:pt x="2158845" y="487937"/>
                    <a:pt x="2046711" y="307781"/>
                    <a:pt x="1929188" y="130656"/>
                  </a:cubicBezTo>
                  <a:cubicBezTo>
                    <a:pt x="1922453" y="120553"/>
                    <a:pt x="1914708" y="114829"/>
                    <a:pt x="1903596" y="110788"/>
                  </a:cubicBezTo>
                  <a:cubicBezTo>
                    <a:pt x="1819747" y="82165"/>
                    <a:pt x="1735562" y="54889"/>
                    <a:pt x="1650030" y="31317"/>
                  </a:cubicBezTo>
                  <a:cubicBezTo>
                    <a:pt x="1608948" y="19868"/>
                    <a:pt x="1568539" y="7072"/>
                    <a:pt x="1526446" y="0"/>
                  </a:cubicBezTo>
                  <a:cubicBezTo>
                    <a:pt x="1523415" y="10439"/>
                    <a:pt x="1530487" y="18184"/>
                    <a:pt x="1534528" y="26603"/>
                  </a:cubicBezTo>
                  <a:cubicBezTo>
                    <a:pt x="1539579" y="37041"/>
                    <a:pt x="1537559" y="41756"/>
                    <a:pt x="1526109" y="44113"/>
                  </a:cubicBezTo>
                  <a:cubicBezTo>
                    <a:pt x="1497486" y="50174"/>
                    <a:pt x="1470547" y="61624"/>
                    <a:pt x="1442261" y="69032"/>
                  </a:cubicBezTo>
                  <a:cubicBezTo>
                    <a:pt x="1438557" y="70042"/>
                    <a:pt x="1434516" y="71052"/>
                    <a:pt x="1431149" y="72736"/>
                  </a:cubicBezTo>
                  <a:cubicBezTo>
                    <a:pt x="1427108" y="74420"/>
                    <a:pt x="1422057" y="76777"/>
                    <a:pt x="1421720" y="81491"/>
                  </a:cubicBezTo>
                  <a:cubicBezTo>
                    <a:pt x="1421383" y="86879"/>
                    <a:pt x="1426434" y="88563"/>
                    <a:pt x="1430475" y="90247"/>
                  </a:cubicBezTo>
                  <a:cubicBezTo>
                    <a:pt x="1434516" y="91930"/>
                    <a:pt x="1438894" y="92940"/>
                    <a:pt x="1443271" y="94287"/>
                  </a:cubicBezTo>
                  <a:cubicBezTo>
                    <a:pt x="1463812" y="99339"/>
                    <a:pt x="1484017" y="107084"/>
                    <a:pt x="1504895" y="111124"/>
                  </a:cubicBezTo>
                  <a:cubicBezTo>
                    <a:pt x="1517691" y="113482"/>
                    <a:pt x="1517691" y="118533"/>
                    <a:pt x="1509946" y="127625"/>
                  </a:cubicBezTo>
                  <a:cubicBezTo>
                    <a:pt x="1492435" y="148166"/>
                    <a:pt x="1474925" y="168707"/>
                    <a:pt x="1457414" y="188912"/>
                  </a:cubicBezTo>
                  <a:cubicBezTo>
                    <a:pt x="1356729" y="306434"/>
                    <a:pt x="1254360" y="422610"/>
                    <a:pt x="1154348" y="540469"/>
                  </a:cubicBezTo>
                  <a:cubicBezTo>
                    <a:pt x="1138857" y="558653"/>
                    <a:pt x="1137847" y="558990"/>
                    <a:pt x="1121347" y="541142"/>
                  </a:cubicBezTo>
                  <a:cubicBezTo>
                    <a:pt x="1091040" y="507805"/>
                    <a:pt x="782922" y="181167"/>
                    <a:pt x="732411" y="127625"/>
                  </a:cubicBezTo>
                  <a:cubicBezTo>
                    <a:pt x="721972" y="116512"/>
                    <a:pt x="727023" y="113145"/>
                    <a:pt x="737462" y="109441"/>
                  </a:cubicBezTo>
                  <a:cubicBezTo>
                    <a:pt x="750932" y="104390"/>
                    <a:pt x="765075" y="100012"/>
                    <a:pt x="778208" y="94287"/>
                  </a:cubicBezTo>
                  <a:cubicBezTo>
                    <a:pt x="790331" y="88900"/>
                    <a:pt x="804811" y="88226"/>
                    <a:pt x="815923" y="78797"/>
                  </a:cubicBezTo>
                  <a:cubicBezTo>
                    <a:pt x="809188" y="73073"/>
                    <a:pt x="802117" y="71389"/>
                    <a:pt x="795382" y="69032"/>
                  </a:cubicBezTo>
                  <a:cubicBezTo>
                    <a:pt x="772483" y="61624"/>
                    <a:pt x="749585" y="54215"/>
                    <a:pt x="726687" y="46470"/>
                  </a:cubicBezTo>
                  <a:cubicBezTo>
                    <a:pt x="712207" y="41756"/>
                    <a:pt x="702105" y="35021"/>
                    <a:pt x="714901" y="18521"/>
                  </a:cubicBezTo>
                  <a:cubicBezTo>
                    <a:pt x="717595" y="15153"/>
                    <a:pt x="716921" y="11113"/>
                    <a:pt x="714564" y="7408"/>
                  </a:cubicBezTo>
                  <a:cubicBezTo>
                    <a:pt x="582898" y="39399"/>
                    <a:pt x="453253" y="78461"/>
                    <a:pt x="324618" y="119880"/>
                  </a:cubicBezTo>
                  <a:cubicBezTo>
                    <a:pt x="318557" y="121900"/>
                    <a:pt x="313842" y="124594"/>
                    <a:pt x="311148" y="131329"/>
                  </a:cubicBezTo>
                  <a:cubicBezTo>
                    <a:pt x="285220" y="194299"/>
                    <a:pt x="258954" y="257270"/>
                    <a:pt x="232688" y="320241"/>
                  </a:cubicBezTo>
                  <a:cubicBezTo>
                    <a:pt x="238413" y="325628"/>
                    <a:pt x="0" y="956344"/>
                    <a:pt x="0" y="956344"/>
                  </a:cubicBezTo>
                  <a:cubicBezTo>
                    <a:pt x="0" y="956344"/>
                    <a:pt x="1640938" y="943211"/>
                    <a:pt x="1636897" y="966783"/>
                  </a:cubicBezTo>
                  <a:cubicBezTo>
                    <a:pt x="1636897" y="967457"/>
                    <a:pt x="1636897" y="967793"/>
                    <a:pt x="1636897" y="968467"/>
                  </a:cubicBezTo>
                  <a:cubicBezTo>
                    <a:pt x="1636560" y="1046254"/>
                    <a:pt x="1634540" y="1252003"/>
                    <a:pt x="1643295" y="1258064"/>
                  </a:cubicBezTo>
                  <a:cubicBezTo>
                    <a:pt x="1651377" y="1263788"/>
                    <a:pt x="1663836" y="1258401"/>
                    <a:pt x="1674275" y="1256717"/>
                  </a:cubicBezTo>
                  <a:cubicBezTo>
                    <a:pt x="1684041" y="1255370"/>
                    <a:pt x="1688418" y="1259074"/>
                    <a:pt x="1687072" y="1268503"/>
                  </a:cubicBezTo>
                  <a:cubicBezTo>
                    <a:pt x="1685051" y="1281972"/>
                    <a:pt x="1692459" y="1289381"/>
                    <a:pt x="1702898" y="1294769"/>
                  </a:cubicBezTo>
                  <a:cubicBezTo>
                    <a:pt x="1713000" y="1299820"/>
                    <a:pt x="1879014" y="1359760"/>
                    <a:pt x="1954781" y="1376597"/>
                  </a:cubicBezTo>
                  <a:cubicBezTo>
                    <a:pt x="1997210" y="1386025"/>
                    <a:pt x="2489862" y="1454384"/>
                    <a:pt x="2491209" y="1437884"/>
                  </a:cubicBezTo>
                  <a:cubicBezTo>
                    <a:pt x="2492219" y="1430812"/>
                    <a:pt x="2433963" y="1050968"/>
                    <a:pt x="2431942" y="1045244"/>
                  </a:cubicBezTo>
                  <a:close/>
                </a:path>
              </a:pathLst>
            </a:custGeom>
            <a:solidFill>
              <a:srgbClr val="31363E"/>
            </a:solidFill>
            <a:ln w="336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867EBBE-923B-4A3A-9E95-35861A1C692B}"/>
                </a:ext>
              </a:extLst>
            </p:cNvPr>
            <p:cNvSpPr/>
            <p:nvPr/>
          </p:nvSpPr>
          <p:spPr>
            <a:xfrm>
              <a:off x="7069518" y="4128591"/>
              <a:ext cx="842152" cy="613967"/>
            </a:xfrm>
            <a:custGeom>
              <a:avLst/>
              <a:gdLst>
                <a:gd name="connsiteX0" fmla="*/ 839705 w 842152"/>
                <a:gd name="connsiteY0" fmla="*/ 84823 h 613967"/>
                <a:gd name="connsiteX1" fmla="*/ 795592 w 842152"/>
                <a:gd name="connsiteY1" fmla="*/ 23537 h 613967"/>
                <a:gd name="connsiteX2" fmla="*/ 687162 w 842152"/>
                <a:gd name="connsiteY2" fmla="*/ 5353 h 613967"/>
                <a:gd name="connsiteX3" fmla="*/ 668641 w 842152"/>
                <a:gd name="connsiteY3" fmla="*/ 5016 h 613967"/>
                <a:gd name="connsiteX4" fmla="*/ 658875 w 842152"/>
                <a:gd name="connsiteY4" fmla="*/ 20506 h 613967"/>
                <a:gd name="connsiteX5" fmla="*/ 540006 w 842152"/>
                <a:gd name="connsiteY5" fmla="*/ 257908 h 613967"/>
                <a:gd name="connsiteX6" fmla="*/ 488148 w 842152"/>
                <a:gd name="connsiteY6" fmla="*/ 187866 h 613967"/>
                <a:gd name="connsiteX7" fmla="*/ 427198 w 842152"/>
                <a:gd name="connsiteY7" fmla="*/ 101997 h 613967"/>
                <a:gd name="connsiteX8" fmla="*/ 415075 w 842152"/>
                <a:gd name="connsiteY8" fmla="*/ 101997 h 613967"/>
                <a:gd name="connsiteX9" fmla="*/ 355135 w 842152"/>
                <a:gd name="connsiteY9" fmla="*/ 187530 h 613967"/>
                <a:gd name="connsiteX10" fmla="*/ 353788 w 842152"/>
                <a:gd name="connsiteY10" fmla="*/ 186519 h 613967"/>
                <a:gd name="connsiteX11" fmla="*/ 332910 w 842152"/>
                <a:gd name="connsiteY11" fmla="*/ 207397 h 613967"/>
                <a:gd name="connsiteX12" fmla="*/ 304287 w 842152"/>
                <a:gd name="connsiteY12" fmla="*/ 245449 h 613967"/>
                <a:gd name="connsiteX13" fmla="*/ 297889 w 842152"/>
                <a:gd name="connsiteY13" fmla="*/ 239051 h 613967"/>
                <a:gd name="connsiteX14" fmla="*/ 201918 w 842152"/>
                <a:gd name="connsiteY14" fmla="*/ 64282 h 613967"/>
                <a:gd name="connsiteX15" fmla="*/ 173969 w 842152"/>
                <a:gd name="connsiteY15" fmla="*/ 12761 h 613967"/>
                <a:gd name="connsiteX16" fmla="*/ 148040 w 842152"/>
                <a:gd name="connsiteY16" fmla="*/ 4006 h 613967"/>
                <a:gd name="connsiteX17" fmla="*/ 49374 w 842152"/>
                <a:gd name="connsiteY17" fmla="*/ 23200 h 613967"/>
                <a:gd name="connsiteX18" fmla="*/ 10313 w 842152"/>
                <a:gd name="connsiteY18" fmla="*/ 57884 h 613967"/>
                <a:gd name="connsiteX19" fmla="*/ 26476 w 842152"/>
                <a:gd name="connsiteY19" fmla="*/ 104355 h 613967"/>
                <a:gd name="connsiteX20" fmla="*/ 101906 w 842152"/>
                <a:gd name="connsiteY20" fmla="*/ 129273 h 613967"/>
                <a:gd name="connsiteX21" fmla="*/ 35905 w 842152"/>
                <a:gd name="connsiteY21" fmla="*/ 153182 h 613967"/>
                <a:gd name="connsiteX22" fmla="*/ 27823 w 842152"/>
                <a:gd name="connsiteY22" fmla="*/ 185846 h 613967"/>
                <a:gd name="connsiteX23" fmla="*/ 424504 w 842152"/>
                <a:gd name="connsiteY23" fmla="*/ 608119 h 613967"/>
                <a:gd name="connsiteX24" fmla="*/ 444708 w 842152"/>
                <a:gd name="connsiteY24" fmla="*/ 607109 h 613967"/>
                <a:gd name="connsiteX25" fmla="*/ 812766 w 842152"/>
                <a:gd name="connsiteY25" fmla="*/ 178438 h 613967"/>
                <a:gd name="connsiteX26" fmla="*/ 806705 w 842152"/>
                <a:gd name="connsiteY26" fmla="*/ 157560 h 613967"/>
                <a:gd name="connsiteX27" fmla="*/ 717468 w 842152"/>
                <a:gd name="connsiteY27" fmla="*/ 132977 h 613967"/>
                <a:gd name="connsiteX28" fmla="*/ 832970 w 842152"/>
                <a:gd name="connsiteY28" fmla="*/ 97956 h 613967"/>
                <a:gd name="connsiteX29" fmla="*/ 839705 w 842152"/>
                <a:gd name="connsiteY29" fmla="*/ 84823 h 6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2152" h="613967">
                  <a:moveTo>
                    <a:pt x="839705" y="84823"/>
                  </a:moveTo>
                  <a:cubicBezTo>
                    <a:pt x="833307" y="73711"/>
                    <a:pt x="811082" y="26231"/>
                    <a:pt x="795592" y="23537"/>
                  </a:cubicBezTo>
                  <a:cubicBezTo>
                    <a:pt x="759561" y="17475"/>
                    <a:pt x="723193" y="11414"/>
                    <a:pt x="687162" y="5353"/>
                  </a:cubicBezTo>
                  <a:cubicBezTo>
                    <a:pt x="681100" y="-2392"/>
                    <a:pt x="675039" y="-1045"/>
                    <a:pt x="668641" y="5016"/>
                  </a:cubicBezTo>
                  <a:cubicBezTo>
                    <a:pt x="664263" y="9394"/>
                    <a:pt x="661569" y="15118"/>
                    <a:pt x="658875" y="20506"/>
                  </a:cubicBezTo>
                  <a:cubicBezTo>
                    <a:pt x="618466" y="99303"/>
                    <a:pt x="578731" y="178438"/>
                    <a:pt x="540006" y="257908"/>
                  </a:cubicBezTo>
                  <a:cubicBezTo>
                    <a:pt x="522832" y="234673"/>
                    <a:pt x="505658" y="211438"/>
                    <a:pt x="488148" y="187866"/>
                  </a:cubicBezTo>
                  <a:cubicBezTo>
                    <a:pt x="467943" y="159243"/>
                    <a:pt x="447402" y="130620"/>
                    <a:pt x="427198" y="101997"/>
                  </a:cubicBezTo>
                  <a:cubicBezTo>
                    <a:pt x="422820" y="95599"/>
                    <a:pt x="419789" y="95262"/>
                    <a:pt x="415075" y="101997"/>
                  </a:cubicBezTo>
                  <a:cubicBezTo>
                    <a:pt x="395207" y="130620"/>
                    <a:pt x="375003" y="158906"/>
                    <a:pt x="355135" y="187530"/>
                  </a:cubicBezTo>
                  <a:cubicBezTo>
                    <a:pt x="354798" y="187193"/>
                    <a:pt x="354125" y="186856"/>
                    <a:pt x="353788" y="186519"/>
                  </a:cubicBezTo>
                  <a:cubicBezTo>
                    <a:pt x="343012" y="189550"/>
                    <a:pt x="338972" y="199652"/>
                    <a:pt x="332910" y="207397"/>
                  </a:cubicBezTo>
                  <a:cubicBezTo>
                    <a:pt x="323145" y="219857"/>
                    <a:pt x="315063" y="234000"/>
                    <a:pt x="304287" y="245449"/>
                  </a:cubicBezTo>
                  <a:cubicBezTo>
                    <a:pt x="300246" y="244102"/>
                    <a:pt x="299236" y="241408"/>
                    <a:pt x="297889" y="239051"/>
                  </a:cubicBezTo>
                  <a:cubicBezTo>
                    <a:pt x="265562" y="181131"/>
                    <a:pt x="234582" y="122202"/>
                    <a:pt x="201918" y="64282"/>
                  </a:cubicBezTo>
                  <a:cubicBezTo>
                    <a:pt x="192489" y="47109"/>
                    <a:pt x="183734" y="29598"/>
                    <a:pt x="173969" y="12761"/>
                  </a:cubicBezTo>
                  <a:cubicBezTo>
                    <a:pt x="166224" y="-1045"/>
                    <a:pt x="159825" y="-2729"/>
                    <a:pt x="148040" y="4006"/>
                  </a:cubicBezTo>
                  <a:cubicBezTo>
                    <a:pt x="115039" y="10404"/>
                    <a:pt x="82375" y="17475"/>
                    <a:pt x="49374" y="23200"/>
                  </a:cubicBezTo>
                  <a:cubicBezTo>
                    <a:pt x="39609" y="24884"/>
                    <a:pt x="17384" y="45762"/>
                    <a:pt x="10313" y="57884"/>
                  </a:cubicBezTo>
                  <a:cubicBezTo>
                    <a:pt x="-6524" y="86170"/>
                    <a:pt x="-3831" y="93579"/>
                    <a:pt x="26476" y="104355"/>
                  </a:cubicBezTo>
                  <a:cubicBezTo>
                    <a:pt x="30180" y="105701"/>
                    <a:pt x="78671" y="121192"/>
                    <a:pt x="101906" y="129273"/>
                  </a:cubicBezTo>
                  <a:cubicBezTo>
                    <a:pt x="77324" y="136345"/>
                    <a:pt x="56783" y="145437"/>
                    <a:pt x="35905" y="153182"/>
                  </a:cubicBezTo>
                  <a:cubicBezTo>
                    <a:pt x="14690" y="160927"/>
                    <a:pt x="13006" y="169009"/>
                    <a:pt x="27823" y="185846"/>
                  </a:cubicBezTo>
                  <a:cubicBezTo>
                    <a:pt x="72610" y="236357"/>
                    <a:pt x="387799" y="567373"/>
                    <a:pt x="424504" y="608119"/>
                  </a:cubicBezTo>
                  <a:cubicBezTo>
                    <a:pt x="432585" y="616874"/>
                    <a:pt x="438310" y="615190"/>
                    <a:pt x="444708" y="607109"/>
                  </a:cubicBezTo>
                  <a:cubicBezTo>
                    <a:pt x="454137" y="595323"/>
                    <a:pt x="747101" y="255214"/>
                    <a:pt x="812766" y="178438"/>
                  </a:cubicBezTo>
                  <a:cubicBezTo>
                    <a:pt x="826236" y="162611"/>
                    <a:pt x="826572" y="162947"/>
                    <a:pt x="806705" y="157560"/>
                  </a:cubicBezTo>
                  <a:cubicBezTo>
                    <a:pt x="777745" y="149815"/>
                    <a:pt x="749122" y="141733"/>
                    <a:pt x="717468" y="132977"/>
                  </a:cubicBezTo>
                  <a:cubicBezTo>
                    <a:pt x="722519" y="130284"/>
                    <a:pt x="797276" y="107385"/>
                    <a:pt x="832970" y="97956"/>
                  </a:cubicBezTo>
                  <a:cubicBezTo>
                    <a:pt x="842399" y="95599"/>
                    <a:pt x="844420" y="93242"/>
                    <a:pt x="839705" y="84823"/>
                  </a:cubicBezTo>
                  <a:close/>
                </a:path>
              </a:pathLst>
            </a:custGeom>
            <a:solidFill>
              <a:srgbClr val="000000"/>
            </a:solidFill>
            <a:ln w="336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125FCD4-B220-40C9-83DF-7C217BAF7399}"/>
                </a:ext>
              </a:extLst>
            </p:cNvPr>
            <p:cNvSpPr/>
            <p:nvPr/>
          </p:nvSpPr>
          <p:spPr>
            <a:xfrm>
              <a:off x="5671917" y="4495014"/>
              <a:ext cx="1754756" cy="1067384"/>
            </a:xfrm>
            <a:custGeom>
              <a:avLst/>
              <a:gdLst>
                <a:gd name="connsiteX0" fmla="*/ 1677643 w 1754756"/>
                <a:gd name="connsiteY0" fmla="*/ 88142 h 1067384"/>
                <a:gd name="connsiteX1" fmla="*/ 1677306 w 1754756"/>
                <a:gd name="connsiteY1" fmla="*/ 496609 h 1067384"/>
                <a:gd name="connsiteX2" fmla="*/ 1676969 w 1754756"/>
                <a:gd name="connsiteY2" fmla="*/ 567324 h 1067384"/>
                <a:gd name="connsiteX3" fmla="*/ 1692796 w 1754756"/>
                <a:gd name="connsiteY3" fmla="*/ 583825 h 1067384"/>
                <a:gd name="connsiteX4" fmla="*/ 1754756 w 1754756"/>
                <a:gd name="connsiteY4" fmla="*/ 585845 h 1067384"/>
                <a:gd name="connsiteX5" fmla="*/ 1735562 w 1754756"/>
                <a:gd name="connsiteY5" fmla="*/ 593253 h 1067384"/>
                <a:gd name="connsiteX6" fmla="*/ 1698521 w 1754756"/>
                <a:gd name="connsiteY6" fmla="*/ 593590 h 1067384"/>
                <a:gd name="connsiteX7" fmla="*/ 1684378 w 1754756"/>
                <a:gd name="connsiteY7" fmla="*/ 608070 h 1067384"/>
                <a:gd name="connsiteX8" fmla="*/ 1684378 w 1754756"/>
                <a:gd name="connsiteY8" fmla="*/ 650162 h 1067384"/>
                <a:gd name="connsiteX9" fmla="*/ 1678316 w 1754756"/>
                <a:gd name="connsiteY9" fmla="*/ 670367 h 1067384"/>
                <a:gd name="connsiteX10" fmla="*/ 1677643 w 1754756"/>
                <a:gd name="connsiteY10" fmla="*/ 863993 h 1067384"/>
                <a:gd name="connsiteX11" fmla="*/ 1677643 w 1754756"/>
                <a:gd name="connsiteY11" fmla="*/ 1042465 h 1067384"/>
                <a:gd name="connsiteX12" fmla="*/ 1652387 w 1754756"/>
                <a:gd name="connsiteY12" fmla="*/ 1067384 h 1067384"/>
                <a:gd name="connsiteX13" fmla="*/ 1559783 w 1754756"/>
                <a:gd name="connsiteY13" fmla="*/ 1067384 h 1067384"/>
                <a:gd name="connsiteX14" fmla="*/ 460325 w 1754756"/>
                <a:gd name="connsiteY14" fmla="*/ 1067384 h 1067384"/>
                <a:gd name="connsiteX15" fmla="*/ 16164 w 1754756"/>
                <a:gd name="connsiteY15" fmla="*/ 1067384 h 1067384"/>
                <a:gd name="connsiteX16" fmla="*/ 0 w 1754756"/>
                <a:gd name="connsiteY16" fmla="*/ 1050211 h 1067384"/>
                <a:gd name="connsiteX17" fmla="*/ 0 w 1754756"/>
                <a:gd name="connsiteY17" fmla="*/ 960974 h 1067384"/>
                <a:gd name="connsiteX18" fmla="*/ 0 w 1754756"/>
                <a:gd name="connsiteY18" fmla="*/ 46723 h 1067384"/>
                <a:gd name="connsiteX19" fmla="*/ 39399 w 1754756"/>
                <a:gd name="connsiteY19" fmla="*/ 7324 h 1067384"/>
                <a:gd name="connsiteX20" fmla="*/ 901455 w 1754756"/>
                <a:gd name="connsiteY20" fmla="*/ 7324 h 1067384"/>
                <a:gd name="connsiteX21" fmla="*/ 926374 w 1754756"/>
                <a:gd name="connsiteY21" fmla="*/ 4293 h 1067384"/>
                <a:gd name="connsiteX22" fmla="*/ 949272 w 1754756"/>
                <a:gd name="connsiteY22" fmla="*/ 252 h 1067384"/>
                <a:gd name="connsiteX23" fmla="*/ 1579988 w 1754756"/>
                <a:gd name="connsiteY23" fmla="*/ 252 h 1067384"/>
                <a:gd name="connsiteX24" fmla="*/ 1603560 w 1754756"/>
                <a:gd name="connsiteY24" fmla="*/ 926 h 1067384"/>
                <a:gd name="connsiteX25" fmla="*/ 1660806 w 1754756"/>
                <a:gd name="connsiteY25" fmla="*/ 589 h 1067384"/>
                <a:gd name="connsiteX26" fmla="*/ 1684714 w 1754756"/>
                <a:gd name="connsiteY26" fmla="*/ 24161 h 1067384"/>
                <a:gd name="connsiteX27" fmla="*/ 1684714 w 1754756"/>
                <a:gd name="connsiteY27" fmla="*/ 71305 h 1067384"/>
                <a:gd name="connsiteX28" fmla="*/ 1677643 w 1754756"/>
                <a:gd name="connsiteY28" fmla="*/ 88142 h 106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54756" h="1067384">
                  <a:moveTo>
                    <a:pt x="1677643" y="88142"/>
                  </a:moveTo>
                  <a:cubicBezTo>
                    <a:pt x="1677643" y="224185"/>
                    <a:pt x="1677306" y="360565"/>
                    <a:pt x="1677306" y="496609"/>
                  </a:cubicBezTo>
                  <a:cubicBezTo>
                    <a:pt x="1677306" y="520180"/>
                    <a:pt x="1677979" y="543752"/>
                    <a:pt x="1676969" y="567324"/>
                  </a:cubicBezTo>
                  <a:cubicBezTo>
                    <a:pt x="1676633" y="579447"/>
                    <a:pt x="1680000" y="583825"/>
                    <a:pt x="1692796" y="583825"/>
                  </a:cubicBezTo>
                  <a:cubicBezTo>
                    <a:pt x="1713337" y="583825"/>
                    <a:pt x="1734215" y="581467"/>
                    <a:pt x="1754756" y="585845"/>
                  </a:cubicBezTo>
                  <a:cubicBezTo>
                    <a:pt x="1750042" y="593253"/>
                    <a:pt x="1742634" y="593253"/>
                    <a:pt x="1735562" y="593253"/>
                  </a:cubicBezTo>
                  <a:cubicBezTo>
                    <a:pt x="1723103" y="593590"/>
                    <a:pt x="1710980" y="593253"/>
                    <a:pt x="1698521" y="593590"/>
                  </a:cubicBezTo>
                  <a:cubicBezTo>
                    <a:pt x="1688755" y="593590"/>
                    <a:pt x="1684378" y="598304"/>
                    <a:pt x="1684378" y="608070"/>
                  </a:cubicBezTo>
                  <a:cubicBezTo>
                    <a:pt x="1684378" y="622213"/>
                    <a:pt x="1684378" y="636019"/>
                    <a:pt x="1684378" y="650162"/>
                  </a:cubicBezTo>
                  <a:cubicBezTo>
                    <a:pt x="1684378" y="657571"/>
                    <a:pt x="1684041" y="664642"/>
                    <a:pt x="1678316" y="670367"/>
                  </a:cubicBezTo>
                  <a:cubicBezTo>
                    <a:pt x="1677979" y="735021"/>
                    <a:pt x="1677643" y="799339"/>
                    <a:pt x="1677643" y="863993"/>
                  </a:cubicBezTo>
                  <a:cubicBezTo>
                    <a:pt x="1677643" y="923596"/>
                    <a:pt x="1677643" y="982862"/>
                    <a:pt x="1677643" y="1042465"/>
                  </a:cubicBezTo>
                  <a:cubicBezTo>
                    <a:pt x="1677643" y="1064690"/>
                    <a:pt x="1675286" y="1067384"/>
                    <a:pt x="1652387" y="1067384"/>
                  </a:cubicBezTo>
                  <a:cubicBezTo>
                    <a:pt x="1621407" y="1067384"/>
                    <a:pt x="1590764" y="1067384"/>
                    <a:pt x="1559783" y="1067384"/>
                  </a:cubicBezTo>
                  <a:cubicBezTo>
                    <a:pt x="1193409" y="1067384"/>
                    <a:pt x="826699" y="1067384"/>
                    <a:pt x="460325" y="1067384"/>
                  </a:cubicBezTo>
                  <a:cubicBezTo>
                    <a:pt x="312159" y="1067384"/>
                    <a:pt x="164330" y="1067048"/>
                    <a:pt x="16164" y="1067384"/>
                  </a:cubicBezTo>
                  <a:cubicBezTo>
                    <a:pt x="3031" y="1067384"/>
                    <a:pt x="0" y="1061997"/>
                    <a:pt x="0" y="1050211"/>
                  </a:cubicBezTo>
                  <a:cubicBezTo>
                    <a:pt x="337" y="1020577"/>
                    <a:pt x="0" y="990607"/>
                    <a:pt x="0" y="960974"/>
                  </a:cubicBezTo>
                  <a:cubicBezTo>
                    <a:pt x="0" y="656224"/>
                    <a:pt x="0" y="351473"/>
                    <a:pt x="0" y="46723"/>
                  </a:cubicBezTo>
                  <a:cubicBezTo>
                    <a:pt x="0" y="7324"/>
                    <a:pt x="0" y="7324"/>
                    <a:pt x="39399" y="7324"/>
                  </a:cubicBezTo>
                  <a:cubicBezTo>
                    <a:pt x="326639" y="7324"/>
                    <a:pt x="614215" y="7324"/>
                    <a:pt x="901455" y="7324"/>
                  </a:cubicBezTo>
                  <a:cubicBezTo>
                    <a:pt x="909874" y="7324"/>
                    <a:pt x="918292" y="8334"/>
                    <a:pt x="926374" y="4293"/>
                  </a:cubicBezTo>
                  <a:cubicBezTo>
                    <a:pt x="933445" y="252"/>
                    <a:pt x="941527" y="252"/>
                    <a:pt x="949272" y="252"/>
                  </a:cubicBezTo>
                  <a:cubicBezTo>
                    <a:pt x="1159399" y="252"/>
                    <a:pt x="1369525" y="252"/>
                    <a:pt x="1579988" y="252"/>
                  </a:cubicBezTo>
                  <a:cubicBezTo>
                    <a:pt x="1587733" y="252"/>
                    <a:pt x="1595478" y="1936"/>
                    <a:pt x="1603560" y="926"/>
                  </a:cubicBezTo>
                  <a:cubicBezTo>
                    <a:pt x="1622754" y="-421"/>
                    <a:pt x="1641611" y="-84"/>
                    <a:pt x="1660806" y="589"/>
                  </a:cubicBezTo>
                  <a:cubicBezTo>
                    <a:pt x="1677979" y="1263"/>
                    <a:pt x="1683704" y="7324"/>
                    <a:pt x="1684714" y="24161"/>
                  </a:cubicBezTo>
                  <a:cubicBezTo>
                    <a:pt x="1685388" y="39988"/>
                    <a:pt x="1685051" y="55478"/>
                    <a:pt x="1684714" y="71305"/>
                  </a:cubicBezTo>
                  <a:cubicBezTo>
                    <a:pt x="1683704" y="77703"/>
                    <a:pt x="1683031" y="83764"/>
                    <a:pt x="1677643" y="88142"/>
                  </a:cubicBezTo>
                  <a:close/>
                </a:path>
              </a:pathLst>
            </a:custGeom>
            <a:solidFill>
              <a:srgbClr val="6F7173"/>
            </a:solidFill>
            <a:ln w="336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CB2C319-685F-43F7-B4A4-E5A176633093}"/>
                </a:ext>
              </a:extLst>
            </p:cNvPr>
            <p:cNvSpPr/>
            <p:nvPr/>
          </p:nvSpPr>
          <p:spPr>
            <a:xfrm>
              <a:off x="7095530" y="3239693"/>
              <a:ext cx="414221" cy="800660"/>
            </a:xfrm>
            <a:custGeom>
              <a:avLst/>
              <a:gdLst>
                <a:gd name="connsiteX0" fmla="*/ 162099 w 414221"/>
                <a:gd name="connsiteY0" fmla="*/ 654491 h 800660"/>
                <a:gd name="connsiteX1" fmla="*/ 102833 w 414221"/>
                <a:gd name="connsiteY1" fmla="*/ 528213 h 800660"/>
                <a:gd name="connsiteX2" fmla="*/ 59730 w 414221"/>
                <a:gd name="connsiteY2" fmla="*/ 455477 h 800660"/>
                <a:gd name="connsiteX3" fmla="*/ 36158 w 414221"/>
                <a:gd name="connsiteY3" fmla="*/ 425507 h 800660"/>
                <a:gd name="connsiteX4" fmla="*/ 1474 w 414221"/>
                <a:gd name="connsiteY4" fmla="*/ 240637 h 800660"/>
                <a:gd name="connsiteX5" fmla="*/ 31781 w 414221"/>
                <a:gd name="connsiteY5" fmla="*/ 222116 h 800660"/>
                <a:gd name="connsiteX6" fmla="*/ 43567 w 414221"/>
                <a:gd name="connsiteY6" fmla="*/ 236596 h 800660"/>
                <a:gd name="connsiteX7" fmla="*/ 53332 w 414221"/>
                <a:gd name="connsiteY7" fmla="*/ 263535 h 800660"/>
                <a:gd name="connsiteX8" fmla="*/ 66128 w 414221"/>
                <a:gd name="connsiteY8" fmla="*/ 271954 h 800660"/>
                <a:gd name="connsiteX9" fmla="*/ 74884 w 414221"/>
                <a:gd name="connsiteY9" fmla="*/ 259831 h 800660"/>
                <a:gd name="connsiteX10" fmla="*/ 74884 w 414221"/>
                <a:gd name="connsiteY10" fmla="*/ 242994 h 800660"/>
                <a:gd name="connsiteX11" fmla="*/ 70843 w 414221"/>
                <a:gd name="connsiteY11" fmla="*/ 130859 h 800660"/>
                <a:gd name="connsiteX12" fmla="*/ 77241 w 414221"/>
                <a:gd name="connsiteY12" fmla="*/ 56103 h 800660"/>
                <a:gd name="connsiteX13" fmla="*/ 91721 w 414221"/>
                <a:gd name="connsiteY13" fmla="*/ 6939 h 800660"/>
                <a:gd name="connsiteX14" fmla="*/ 131793 w 414221"/>
                <a:gd name="connsiteY14" fmla="*/ 1214 h 800660"/>
                <a:gd name="connsiteX15" fmla="*/ 178600 w 414221"/>
                <a:gd name="connsiteY15" fmla="*/ 3571 h 800660"/>
                <a:gd name="connsiteX16" fmla="*/ 410614 w 414221"/>
                <a:gd name="connsiteY16" fmla="*/ 6939 h 800660"/>
                <a:gd name="connsiteX17" fmla="*/ 403543 w 414221"/>
                <a:gd name="connsiteY17" fmla="*/ 800300 h 800660"/>
                <a:gd name="connsiteX18" fmla="*/ 279622 w 414221"/>
                <a:gd name="connsiteY18" fmla="*/ 765279 h 800660"/>
                <a:gd name="connsiteX19" fmla="*/ 162099 w 414221"/>
                <a:gd name="connsiteY19" fmla="*/ 654491 h 80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4221" h="800660">
                  <a:moveTo>
                    <a:pt x="162099" y="654491"/>
                  </a:moveTo>
                  <a:cubicBezTo>
                    <a:pt x="122027" y="621827"/>
                    <a:pt x="105527" y="577714"/>
                    <a:pt x="102833" y="528213"/>
                  </a:cubicBezTo>
                  <a:cubicBezTo>
                    <a:pt x="100812" y="495550"/>
                    <a:pt x="87343" y="471641"/>
                    <a:pt x="59730" y="455477"/>
                  </a:cubicBezTo>
                  <a:cubicBezTo>
                    <a:pt x="47607" y="448406"/>
                    <a:pt x="42556" y="436283"/>
                    <a:pt x="36158" y="425507"/>
                  </a:cubicBezTo>
                  <a:cubicBezTo>
                    <a:pt x="3494" y="367925"/>
                    <a:pt x="-3577" y="305291"/>
                    <a:pt x="1474" y="240637"/>
                  </a:cubicBezTo>
                  <a:cubicBezTo>
                    <a:pt x="2821" y="223463"/>
                    <a:pt x="8882" y="220432"/>
                    <a:pt x="31781" y="222116"/>
                  </a:cubicBezTo>
                  <a:cubicBezTo>
                    <a:pt x="40536" y="222789"/>
                    <a:pt x="41209" y="230535"/>
                    <a:pt x="43567" y="236596"/>
                  </a:cubicBezTo>
                  <a:cubicBezTo>
                    <a:pt x="47271" y="245351"/>
                    <a:pt x="49291" y="254780"/>
                    <a:pt x="53332" y="263535"/>
                  </a:cubicBezTo>
                  <a:cubicBezTo>
                    <a:pt x="56026" y="269260"/>
                    <a:pt x="59730" y="272627"/>
                    <a:pt x="66128" y="271954"/>
                  </a:cubicBezTo>
                  <a:cubicBezTo>
                    <a:pt x="73537" y="271280"/>
                    <a:pt x="74547" y="265556"/>
                    <a:pt x="74884" y="259831"/>
                  </a:cubicBezTo>
                  <a:cubicBezTo>
                    <a:pt x="75220" y="254106"/>
                    <a:pt x="75557" y="248382"/>
                    <a:pt x="74884" y="242994"/>
                  </a:cubicBezTo>
                  <a:cubicBezTo>
                    <a:pt x="69159" y="205616"/>
                    <a:pt x="72190" y="168237"/>
                    <a:pt x="70843" y="130859"/>
                  </a:cubicBezTo>
                  <a:cubicBezTo>
                    <a:pt x="70169" y="105940"/>
                    <a:pt x="69159" y="80348"/>
                    <a:pt x="77241" y="56103"/>
                  </a:cubicBezTo>
                  <a:cubicBezTo>
                    <a:pt x="82965" y="38592"/>
                    <a:pt x="79261" y="20745"/>
                    <a:pt x="91721" y="6939"/>
                  </a:cubicBezTo>
                  <a:cubicBezTo>
                    <a:pt x="99802" y="-1143"/>
                    <a:pt x="121690" y="-806"/>
                    <a:pt x="131793" y="1214"/>
                  </a:cubicBezTo>
                  <a:cubicBezTo>
                    <a:pt x="147283" y="4245"/>
                    <a:pt x="163110" y="3571"/>
                    <a:pt x="178600" y="3571"/>
                  </a:cubicBezTo>
                  <a:cubicBezTo>
                    <a:pt x="304541" y="3571"/>
                    <a:pt x="416002" y="11316"/>
                    <a:pt x="410614" y="6939"/>
                  </a:cubicBezTo>
                  <a:cubicBezTo>
                    <a:pt x="419369" y="17378"/>
                    <a:pt x="410277" y="799290"/>
                    <a:pt x="403543" y="800300"/>
                  </a:cubicBezTo>
                  <a:cubicBezTo>
                    <a:pt x="346633" y="801984"/>
                    <a:pt x="312959" y="798953"/>
                    <a:pt x="279622" y="765279"/>
                  </a:cubicBezTo>
                  <a:cubicBezTo>
                    <a:pt x="256050" y="740023"/>
                    <a:pt x="168161" y="659542"/>
                    <a:pt x="162099" y="654491"/>
                  </a:cubicBezTo>
                  <a:close/>
                </a:path>
              </a:pathLst>
            </a:custGeom>
            <a:solidFill>
              <a:srgbClr val="EEC8AF"/>
            </a:solidFill>
            <a:ln w="336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E954B3F4-467F-4AA7-858C-31548821F017}"/>
                </a:ext>
              </a:extLst>
            </p:cNvPr>
            <p:cNvSpPr/>
            <p:nvPr/>
          </p:nvSpPr>
          <p:spPr>
            <a:xfrm>
              <a:off x="7499073" y="3245568"/>
              <a:ext cx="398610" cy="793450"/>
            </a:xfrm>
            <a:custGeom>
              <a:avLst/>
              <a:gdLst>
                <a:gd name="connsiteX0" fmla="*/ 0 w 398610"/>
                <a:gd name="connsiteY0" fmla="*/ 793415 h 793450"/>
                <a:gd name="connsiteX1" fmla="*/ 7071 w 398610"/>
                <a:gd name="connsiteY1" fmla="*/ 54 h 793450"/>
                <a:gd name="connsiteX2" fmla="*/ 279495 w 398610"/>
                <a:gd name="connsiteY2" fmla="*/ 727 h 793450"/>
                <a:gd name="connsiteX3" fmla="*/ 291954 w 398610"/>
                <a:gd name="connsiteY3" fmla="*/ 5105 h 793450"/>
                <a:gd name="connsiteX4" fmla="*/ 324281 w 398610"/>
                <a:gd name="connsiteY4" fmla="*/ 99729 h 793450"/>
                <a:gd name="connsiteX5" fmla="*/ 318220 w 398610"/>
                <a:gd name="connsiteY5" fmla="*/ 243517 h 793450"/>
                <a:gd name="connsiteX6" fmla="*/ 317883 w 398610"/>
                <a:gd name="connsiteY6" fmla="*/ 251936 h 793450"/>
                <a:gd name="connsiteX7" fmla="*/ 325292 w 398610"/>
                <a:gd name="connsiteY7" fmla="*/ 265406 h 793450"/>
                <a:gd name="connsiteX8" fmla="*/ 341118 w 398610"/>
                <a:gd name="connsiteY8" fmla="*/ 256314 h 793450"/>
                <a:gd name="connsiteX9" fmla="*/ 351894 w 398610"/>
                <a:gd name="connsiteY9" fmla="*/ 224660 h 793450"/>
                <a:gd name="connsiteX10" fmla="*/ 364690 w 398610"/>
                <a:gd name="connsiteY10" fmla="*/ 209507 h 793450"/>
                <a:gd name="connsiteX11" fmla="*/ 398364 w 398610"/>
                <a:gd name="connsiteY11" fmla="*/ 243517 h 793450"/>
                <a:gd name="connsiteX12" fmla="*/ 371425 w 398610"/>
                <a:gd name="connsiteY12" fmla="*/ 407510 h 793450"/>
                <a:gd name="connsiteX13" fmla="*/ 346506 w 398610"/>
                <a:gd name="connsiteY13" fmla="*/ 440511 h 793450"/>
                <a:gd name="connsiteX14" fmla="*/ 290607 w 398610"/>
                <a:gd name="connsiteY14" fmla="*/ 554666 h 793450"/>
                <a:gd name="connsiteX15" fmla="*/ 246494 w 398610"/>
                <a:gd name="connsiteY15" fmla="*/ 639862 h 793450"/>
                <a:gd name="connsiteX16" fmla="*/ 143115 w 398610"/>
                <a:gd name="connsiteY16" fmla="*/ 735833 h 793450"/>
                <a:gd name="connsiteX17" fmla="*/ 77787 w 398610"/>
                <a:gd name="connsiteY17" fmla="*/ 783313 h 793450"/>
                <a:gd name="connsiteX18" fmla="*/ 0 w 398610"/>
                <a:gd name="connsiteY18" fmla="*/ 793415 h 79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610" h="793450">
                  <a:moveTo>
                    <a:pt x="0" y="793415"/>
                  </a:moveTo>
                  <a:cubicBezTo>
                    <a:pt x="0" y="779946"/>
                    <a:pt x="9092" y="37769"/>
                    <a:pt x="7071" y="54"/>
                  </a:cubicBezTo>
                  <a:cubicBezTo>
                    <a:pt x="66338" y="54"/>
                    <a:pt x="251209" y="-283"/>
                    <a:pt x="279495" y="727"/>
                  </a:cubicBezTo>
                  <a:cubicBezTo>
                    <a:pt x="283872" y="727"/>
                    <a:pt x="288250" y="2411"/>
                    <a:pt x="291954" y="5105"/>
                  </a:cubicBezTo>
                  <a:cubicBezTo>
                    <a:pt x="316873" y="31708"/>
                    <a:pt x="322934" y="65382"/>
                    <a:pt x="324281" y="99729"/>
                  </a:cubicBezTo>
                  <a:cubicBezTo>
                    <a:pt x="325965" y="147883"/>
                    <a:pt x="321924" y="195700"/>
                    <a:pt x="318220" y="243517"/>
                  </a:cubicBezTo>
                  <a:cubicBezTo>
                    <a:pt x="317883" y="246211"/>
                    <a:pt x="317883" y="249242"/>
                    <a:pt x="317883" y="251936"/>
                  </a:cubicBezTo>
                  <a:cubicBezTo>
                    <a:pt x="318220" y="257661"/>
                    <a:pt x="317883" y="263722"/>
                    <a:pt x="325292" y="265406"/>
                  </a:cubicBezTo>
                  <a:cubicBezTo>
                    <a:pt x="333037" y="267089"/>
                    <a:pt x="338088" y="263385"/>
                    <a:pt x="341118" y="256314"/>
                  </a:cubicBezTo>
                  <a:cubicBezTo>
                    <a:pt x="345496" y="245875"/>
                    <a:pt x="348527" y="235099"/>
                    <a:pt x="351894" y="224660"/>
                  </a:cubicBezTo>
                  <a:cubicBezTo>
                    <a:pt x="354251" y="217925"/>
                    <a:pt x="355262" y="210180"/>
                    <a:pt x="364690" y="209507"/>
                  </a:cubicBezTo>
                  <a:cubicBezTo>
                    <a:pt x="389609" y="210854"/>
                    <a:pt x="397691" y="218599"/>
                    <a:pt x="398364" y="243517"/>
                  </a:cubicBezTo>
                  <a:cubicBezTo>
                    <a:pt x="400048" y="300090"/>
                    <a:pt x="393313" y="354979"/>
                    <a:pt x="371425" y="407510"/>
                  </a:cubicBezTo>
                  <a:cubicBezTo>
                    <a:pt x="366037" y="420643"/>
                    <a:pt x="357619" y="431419"/>
                    <a:pt x="346506" y="440511"/>
                  </a:cubicBezTo>
                  <a:cubicBezTo>
                    <a:pt x="310138" y="469807"/>
                    <a:pt x="289597" y="506175"/>
                    <a:pt x="290607" y="554666"/>
                  </a:cubicBezTo>
                  <a:cubicBezTo>
                    <a:pt x="291281" y="589687"/>
                    <a:pt x="272087" y="618984"/>
                    <a:pt x="246494" y="639862"/>
                  </a:cubicBezTo>
                  <a:cubicBezTo>
                    <a:pt x="220228" y="661076"/>
                    <a:pt x="154901" y="716638"/>
                    <a:pt x="143115" y="735833"/>
                  </a:cubicBezTo>
                  <a:cubicBezTo>
                    <a:pt x="126951" y="762098"/>
                    <a:pt x="105400" y="772537"/>
                    <a:pt x="77787" y="783313"/>
                  </a:cubicBezTo>
                  <a:cubicBezTo>
                    <a:pt x="55899" y="791732"/>
                    <a:pt x="28286" y="793752"/>
                    <a:pt x="0" y="793415"/>
                  </a:cubicBezTo>
                  <a:close/>
                </a:path>
              </a:pathLst>
            </a:custGeom>
            <a:solidFill>
              <a:srgbClr val="F8CEB2"/>
            </a:solidFill>
            <a:ln w="336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E5C6218-D77B-407F-81FE-325405EEC985}"/>
                </a:ext>
              </a:extLst>
            </p:cNvPr>
            <p:cNvSpPr/>
            <p:nvPr/>
          </p:nvSpPr>
          <p:spPr>
            <a:xfrm>
              <a:off x="7216192" y="4017095"/>
              <a:ext cx="540487" cy="373108"/>
            </a:xfrm>
            <a:custGeom>
              <a:avLst/>
              <a:gdLst>
                <a:gd name="connsiteX0" fmla="*/ 155593 w 540487"/>
                <a:gd name="connsiteY0" fmla="*/ 371088 h 373108"/>
                <a:gd name="connsiteX1" fmla="*/ 21907 w 540487"/>
                <a:gd name="connsiteY1" fmla="*/ 125941 h 373108"/>
                <a:gd name="connsiteX2" fmla="*/ 1366 w 540487"/>
                <a:gd name="connsiteY2" fmla="*/ 115502 h 373108"/>
                <a:gd name="connsiteX3" fmla="*/ 5070 w 540487"/>
                <a:gd name="connsiteY3" fmla="*/ 97318 h 373108"/>
                <a:gd name="connsiteX4" fmla="*/ 49856 w 540487"/>
                <a:gd name="connsiteY4" fmla="*/ 0 h 373108"/>
                <a:gd name="connsiteX5" fmla="*/ 258299 w 540487"/>
                <a:gd name="connsiteY5" fmla="*/ 176452 h 373108"/>
                <a:gd name="connsiteX6" fmla="*/ 286922 w 540487"/>
                <a:gd name="connsiteY6" fmla="*/ 177126 h 373108"/>
                <a:gd name="connsiteX7" fmla="*/ 499405 w 540487"/>
                <a:gd name="connsiteY7" fmla="*/ 337 h 373108"/>
                <a:gd name="connsiteX8" fmla="*/ 540488 w 540487"/>
                <a:gd name="connsiteY8" fmla="*/ 116849 h 373108"/>
                <a:gd name="connsiteX9" fmla="*/ 520283 w 540487"/>
                <a:gd name="connsiteY9" fmla="*/ 129308 h 373108"/>
                <a:gd name="connsiteX10" fmla="*/ 442159 w 540487"/>
                <a:gd name="connsiteY10" fmla="*/ 284209 h 373108"/>
                <a:gd name="connsiteX11" fmla="*/ 399057 w 540487"/>
                <a:gd name="connsiteY11" fmla="*/ 372772 h 373108"/>
                <a:gd name="connsiteX12" fmla="*/ 395689 w 540487"/>
                <a:gd name="connsiteY12" fmla="*/ 373109 h 373108"/>
                <a:gd name="connsiteX13" fmla="*/ 285238 w 540487"/>
                <a:gd name="connsiteY13" fmla="*/ 231004 h 373108"/>
                <a:gd name="connsiteX14" fmla="*/ 264023 w 540487"/>
                <a:gd name="connsiteY14" fmla="*/ 230667 h 373108"/>
                <a:gd name="connsiteX15" fmla="*/ 155593 w 540487"/>
                <a:gd name="connsiteY15" fmla="*/ 371088 h 37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0487" h="373108">
                  <a:moveTo>
                    <a:pt x="155593" y="371088"/>
                  </a:moveTo>
                  <a:cubicBezTo>
                    <a:pt x="110470" y="288587"/>
                    <a:pt x="66020" y="207432"/>
                    <a:pt x="21907" y="125941"/>
                  </a:cubicBezTo>
                  <a:cubicBezTo>
                    <a:pt x="16856" y="116512"/>
                    <a:pt x="11805" y="111798"/>
                    <a:pt x="1366" y="115502"/>
                  </a:cubicBezTo>
                  <a:cubicBezTo>
                    <a:pt x="-2339" y="108430"/>
                    <a:pt x="2376" y="103043"/>
                    <a:pt x="5070" y="97318"/>
                  </a:cubicBezTo>
                  <a:cubicBezTo>
                    <a:pt x="19886" y="64991"/>
                    <a:pt x="34703" y="32327"/>
                    <a:pt x="49856" y="0"/>
                  </a:cubicBezTo>
                  <a:cubicBezTo>
                    <a:pt x="69724" y="12123"/>
                    <a:pt x="244492" y="161972"/>
                    <a:pt x="258299" y="176452"/>
                  </a:cubicBezTo>
                  <a:cubicBezTo>
                    <a:pt x="268064" y="186554"/>
                    <a:pt x="276483" y="186554"/>
                    <a:pt x="286922" y="177126"/>
                  </a:cubicBezTo>
                  <a:cubicBezTo>
                    <a:pt x="333392" y="135707"/>
                    <a:pt x="484925" y="3031"/>
                    <a:pt x="499405" y="337"/>
                  </a:cubicBezTo>
                  <a:cubicBezTo>
                    <a:pt x="513212" y="39062"/>
                    <a:pt x="526681" y="78124"/>
                    <a:pt x="540488" y="116849"/>
                  </a:cubicBezTo>
                  <a:cubicBezTo>
                    <a:pt x="526008" y="108767"/>
                    <a:pt x="524324" y="121563"/>
                    <a:pt x="520283" y="129308"/>
                  </a:cubicBezTo>
                  <a:cubicBezTo>
                    <a:pt x="494017" y="180830"/>
                    <a:pt x="468088" y="232351"/>
                    <a:pt x="442159" y="284209"/>
                  </a:cubicBezTo>
                  <a:cubicBezTo>
                    <a:pt x="427343" y="313506"/>
                    <a:pt x="410169" y="341792"/>
                    <a:pt x="399057" y="372772"/>
                  </a:cubicBezTo>
                  <a:cubicBezTo>
                    <a:pt x="399057" y="373109"/>
                    <a:pt x="397036" y="372772"/>
                    <a:pt x="395689" y="373109"/>
                  </a:cubicBezTo>
                  <a:cubicBezTo>
                    <a:pt x="386934" y="373109"/>
                    <a:pt x="302412" y="254913"/>
                    <a:pt x="285238" y="231004"/>
                  </a:cubicBezTo>
                  <a:cubicBezTo>
                    <a:pt x="275473" y="217198"/>
                    <a:pt x="274126" y="217535"/>
                    <a:pt x="264023" y="230667"/>
                  </a:cubicBezTo>
                  <a:cubicBezTo>
                    <a:pt x="250217" y="248515"/>
                    <a:pt x="173440" y="346843"/>
                    <a:pt x="155593" y="371088"/>
                  </a:cubicBezTo>
                  <a:close/>
                </a:path>
              </a:pathLst>
            </a:custGeom>
            <a:solidFill>
              <a:schemeClr val="bg1">
                <a:lumMod val="85000"/>
              </a:schemeClr>
            </a:solidFill>
            <a:ln w="336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C804355-D2CF-4EC9-B9BA-115A68774DBD}"/>
                </a:ext>
              </a:extLst>
            </p:cNvPr>
            <p:cNvSpPr/>
            <p:nvPr/>
          </p:nvSpPr>
          <p:spPr>
            <a:xfrm>
              <a:off x="7101731" y="3246632"/>
              <a:ext cx="90667" cy="272678"/>
            </a:xfrm>
            <a:custGeom>
              <a:avLst/>
              <a:gdLst>
                <a:gd name="connsiteX0" fmla="*/ 6049 w 90667"/>
                <a:gd name="connsiteY0" fmla="*/ 59603 h 272678"/>
                <a:gd name="connsiteX1" fmla="*/ 1334 w 90667"/>
                <a:gd name="connsiteY1" fmla="*/ 14817 h 272678"/>
                <a:gd name="connsiteX2" fmla="*/ 5038 w 90667"/>
                <a:gd name="connsiteY2" fmla="*/ 0 h 272678"/>
                <a:gd name="connsiteX3" fmla="*/ 90234 w 90667"/>
                <a:gd name="connsiteY3" fmla="*/ 1010 h 272678"/>
                <a:gd name="connsiteX4" fmla="*/ 70703 w 90667"/>
                <a:gd name="connsiteY4" fmla="*/ 128298 h 272678"/>
                <a:gd name="connsiteX5" fmla="*/ 75754 w 90667"/>
                <a:gd name="connsiteY5" fmla="*/ 256260 h 272678"/>
                <a:gd name="connsiteX6" fmla="*/ 70703 w 90667"/>
                <a:gd name="connsiteY6" fmla="*/ 270740 h 272678"/>
                <a:gd name="connsiteX7" fmla="*/ 41743 w 90667"/>
                <a:gd name="connsiteY7" fmla="*/ 262995 h 272678"/>
                <a:gd name="connsiteX8" fmla="*/ 25580 w 90667"/>
                <a:gd name="connsiteY8" fmla="*/ 215514 h 272678"/>
                <a:gd name="connsiteX9" fmla="*/ 6049 w 90667"/>
                <a:gd name="connsiteY9" fmla="*/ 59603 h 27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67" h="272678">
                  <a:moveTo>
                    <a:pt x="6049" y="59603"/>
                  </a:moveTo>
                  <a:cubicBezTo>
                    <a:pt x="5038" y="37715"/>
                    <a:pt x="661" y="29633"/>
                    <a:pt x="1334" y="14817"/>
                  </a:cubicBezTo>
                  <a:cubicBezTo>
                    <a:pt x="1671" y="6061"/>
                    <a:pt x="-3717" y="337"/>
                    <a:pt x="5038" y="0"/>
                  </a:cubicBezTo>
                  <a:cubicBezTo>
                    <a:pt x="28274" y="0"/>
                    <a:pt x="66999" y="673"/>
                    <a:pt x="90234" y="1010"/>
                  </a:cubicBezTo>
                  <a:cubicBezTo>
                    <a:pt x="94275" y="1010"/>
                    <a:pt x="68682" y="84859"/>
                    <a:pt x="70703" y="128298"/>
                  </a:cubicBezTo>
                  <a:cubicBezTo>
                    <a:pt x="72723" y="170728"/>
                    <a:pt x="74407" y="213494"/>
                    <a:pt x="75754" y="256260"/>
                  </a:cubicBezTo>
                  <a:cubicBezTo>
                    <a:pt x="75754" y="261311"/>
                    <a:pt x="80805" y="271076"/>
                    <a:pt x="70703" y="270740"/>
                  </a:cubicBezTo>
                  <a:cubicBezTo>
                    <a:pt x="60937" y="270403"/>
                    <a:pt x="47468" y="278821"/>
                    <a:pt x="41743" y="262995"/>
                  </a:cubicBezTo>
                  <a:cubicBezTo>
                    <a:pt x="36019" y="247168"/>
                    <a:pt x="30967" y="231341"/>
                    <a:pt x="25580" y="215514"/>
                  </a:cubicBezTo>
                  <a:cubicBezTo>
                    <a:pt x="17835" y="169044"/>
                    <a:pt x="6385" y="65328"/>
                    <a:pt x="6049" y="59603"/>
                  </a:cubicBezTo>
                  <a:close/>
                </a:path>
              </a:pathLst>
            </a:custGeom>
            <a:solidFill>
              <a:srgbClr val="4F4B47"/>
            </a:solidFill>
            <a:ln w="336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4AB4D57-8D78-48E1-8964-BAB1FA81DF69}"/>
                </a:ext>
              </a:extLst>
            </p:cNvPr>
            <p:cNvSpPr/>
            <p:nvPr/>
          </p:nvSpPr>
          <p:spPr>
            <a:xfrm>
              <a:off x="7791027" y="3247183"/>
              <a:ext cx="93277" cy="268431"/>
            </a:xfrm>
            <a:custGeom>
              <a:avLst/>
              <a:gdLst>
                <a:gd name="connsiteX0" fmla="*/ 0 w 93277"/>
                <a:gd name="connsiteY0" fmla="*/ 459 h 268431"/>
                <a:gd name="connsiteX1" fmla="*/ 64654 w 93277"/>
                <a:gd name="connsiteY1" fmla="*/ 2479 h 268431"/>
                <a:gd name="connsiteX2" fmla="*/ 93277 w 93277"/>
                <a:gd name="connsiteY2" fmla="*/ 2479 h 268431"/>
                <a:gd name="connsiteX3" fmla="*/ 73746 w 93277"/>
                <a:gd name="connsiteY3" fmla="*/ 187687 h 268431"/>
                <a:gd name="connsiteX4" fmla="*/ 73073 w 93277"/>
                <a:gd name="connsiteY4" fmla="*/ 204524 h 268431"/>
                <a:gd name="connsiteX5" fmla="*/ 55562 w 93277"/>
                <a:gd name="connsiteY5" fmla="*/ 256719 h 268431"/>
                <a:gd name="connsiteX6" fmla="*/ 26266 w 93277"/>
                <a:gd name="connsiteY6" fmla="*/ 267158 h 268431"/>
                <a:gd name="connsiteX7" fmla="*/ 19868 w 93277"/>
                <a:gd name="connsiteY7" fmla="*/ 250657 h 268431"/>
                <a:gd name="connsiteX8" fmla="*/ 25592 w 93277"/>
                <a:gd name="connsiteY8" fmla="*/ 114951 h 268431"/>
                <a:gd name="connsiteX9" fmla="*/ 0 w 93277"/>
                <a:gd name="connsiteY9" fmla="*/ 459 h 26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77" h="268431">
                  <a:moveTo>
                    <a:pt x="0" y="459"/>
                  </a:moveTo>
                  <a:cubicBezTo>
                    <a:pt x="24919" y="-1562"/>
                    <a:pt x="42766" y="3826"/>
                    <a:pt x="64654" y="2479"/>
                  </a:cubicBezTo>
                  <a:cubicBezTo>
                    <a:pt x="74083" y="1806"/>
                    <a:pt x="83848" y="2479"/>
                    <a:pt x="93277" y="2479"/>
                  </a:cubicBezTo>
                  <a:cubicBezTo>
                    <a:pt x="91257" y="64776"/>
                    <a:pt x="87889" y="126737"/>
                    <a:pt x="73746" y="187687"/>
                  </a:cubicBezTo>
                  <a:cubicBezTo>
                    <a:pt x="72399" y="193075"/>
                    <a:pt x="73073" y="198799"/>
                    <a:pt x="73073" y="204524"/>
                  </a:cubicBezTo>
                  <a:cubicBezTo>
                    <a:pt x="63981" y="220687"/>
                    <a:pt x="61624" y="239208"/>
                    <a:pt x="55562" y="256719"/>
                  </a:cubicBezTo>
                  <a:cubicBezTo>
                    <a:pt x="49501" y="274229"/>
                    <a:pt x="36368" y="266821"/>
                    <a:pt x="26266" y="267158"/>
                  </a:cubicBezTo>
                  <a:cubicBezTo>
                    <a:pt x="13806" y="267158"/>
                    <a:pt x="19868" y="256045"/>
                    <a:pt x="19868" y="250657"/>
                  </a:cubicBezTo>
                  <a:cubicBezTo>
                    <a:pt x="21215" y="205534"/>
                    <a:pt x="23235" y="160074"/>
                    <a:pt x="25592" y="114951"/>
                  </a:cubicBezTo>
                  <a:cubicBezTo>
                    <a:pt x="27613" y="75552"/>
                    <a:pt x="21215" y="33796"/>
                    <a:pt x="0" y="459"/>
                  </a:cubicBezTo>
                  <a:close/>
                </a:path>
              </a:pathLst>
            </a:custGeom>
            <a:solidFill>
              <a:srgbClr val="4E4B47"/>
            </a:solidFill>
            <a:ln w="336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0CD2D64-C544-4902-A401-BF7619FAE391}"/>
                </a:ext>
              </a:extLst>
            </p:cNvPr>
            <p:cNvSpPr/>
            <p:nvPr/>
          </p:nvSpPr>
          <p:spPr>
            <a:xfrm>
              <a:off x="7503435" y="2619681"/>
              <a:ext cx="146970" cy="78970"/>
            </a:xfrm>
            <a:custGeom>
              <a:avLst/>
              <a:gdLst>
                <a:gd name="connsiteX0" fmla="*/ 135385 w 146970"/>
                <a:gd name="connsiteY0" fmla="*/ 21154 h 78970"/>
                <a:gd name="connsiteX1" fmla="*/ 141783 w 146970"/>
                <a:gd name="connsiteY1" fmla="*/ 68298 h 78970"/>
                <a:gd name="connsiteX2" fmla="*/ 13485 w 146970"/>
                <a:gd name="connsiteY2" fmla="*/ 56849 h 78970"/>
                <a:gd name="connsiteX3" fmla="*/ 10117 w 146970"/>
                <a:gd name="connsiteY3" fmla="*/ 12736 h 78970"/>
                <a:gd name="connsiteX4" fmla="*/ 135385 w 146970"/>
                <a:gd name="connsiteY4" fmla="*/ 21154 h 78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70" h="78970">
                  <a:moveTo>
                    <a:pt x="135385" y="21154"/>
                  </a:moveTo>
                  <a:cubicBezTo>
                    <a:pt x="149528" y="44726"/>
                    <a:pt x="149528" y="59206"/>
                    <a:pt x="141783" y="68298"/>
                  </a:cubicBezTo>
                  <a:cubicBezTo>
                    <a:pt x="96997" y="85472"/>
                    <a:pt x="54230" y="82104"/>
                    <a:pt x="13485" y="56849"/>
                  </a:cubicBezTo>
                  <a:cubicBezTo>
                    <a:pt x="-3352" y="46410"/>
                    <a:pt x="-4362" y="24522"/>
                    <a:pt x="10117" y="12736"/>
                  </a:cubicBezTo>
                  <a:cubicBezTo>
                    <a:pt x="34363" y="-6795"/>
                    <a:pt x="117538" y="-3765"/>
                    <a:pt x="135385" y="21154"/>
                  </a:cubicBezTo>
                  <a:close/>
                </a:path>
              </a:pathLst>
            </a:custGeom>
            <a:solidFill>
              <a:srgbClr val="1A2125"/>
            </a:solidFill>
            <a:ln w="336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3A44D56-B1E4-4484-88FB-17B9F4D1AF42}"/>
                </a:ext>
              </a:extLst>
            </p:cNvPr>
            <p:cNvSpPr/>
            <p:nvPr/>
          </p:nvSpPr>
          <p:spPr>
            <a:xfrm>
              <a:off x="5723102" y="4558911"/>
              <a:ext cx="1584365" cy="946241"/>
            </a:xfrm>
            <a:custGeom>
              <a:avLst/>
              <a:gdLst>
                <a:gd name="connsiteX0" fmla="*/ 792014 w 1584365"/>
                <a:gd name="connsiteY0" fmla="*/ 337 h 946241"/>
                <a:gd name="connsiteX1" fmla="*/ 1566518 w 1584365"/>
                <a:gd name="connsiteY1" fmla="*/ 0 h 946241"/>
                <a:gd name="connsiteX2" fmla="*/ 1584366 w 1584365"/>
                <a:gd name="connsiteY2" fmla="*/ 17174 h 946241"/>
                <a:gd name="connsiteX3" fmla="*/ 1584366 w 1584365"/>
                <a:gd name="connsiteY3" fmla="*/ 928058 h 946241"/>
                <a:gd name="connsiteX4" fmla="*/ 1567192 w 1584365"/>
                <a:gd name="connsiteY4" fmla="*/ 946242 h 946241"/>
                <a:gd name="connsiteX5" fmla="*/ 23572 w 1584365"/>
                <a:gd name="connsiteY5" fmla="*/ 945905 h 946241"/>
                <a:gd name="connsiteX6" fmla="*/ 337 w 1584365"/>
                <a:gd name="connsiteY6" fmla="*/ 923007 h 946241"/>
                <a:gd name="connsiteX7" fmla="*/ 0 w 1584365"/>
                <a:gd name="connsiteY7" fmla="*/ 20541 h 946241"/>
                <a:gd name="connsiteX8" fmla="*/ 21551 w 1584365"/>
                <a:gd name="connsiteY8" fmla="*/ 0 h 946241"/>
                <a:gd name="connsiteX9" fmla="*/ 792014 w 1584365"/>
                <a:gd name="connsiteY9" fmla="*/ 337 h 946241"/>
                <a:gd name="connsiteX10" fmla="*/ 792014 w 1584365"/>
                <a:gd name="connsiteY10" fmla="*/ 337 h 94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365" h="946241">
                  <a:moveTo>
                    <a:pt x="792014" y="337"/>
                  </a:moveTo>
                  <a:cubicBezTo>
                    <a:pt x="1050295" y="337"/>
                    <a:pt x="1308238" y="337"/>
                    <a:pt x="1566518" y="0"/>
                  </a:cubicBezTo>
                  <a:cubicBezTo>
                    <a:pt x="1579988" y="0"/>
                    <a:pt x="1584366" y="2357"/>
                    <a:pt x="1584366" y="17174"/>
                  </a:cubicBezTo>
                  <a:cubicBezTo>
                    <a:pt x="1584029" y="320914"/>
                    <a:pt x="1584029" y="624318"/>
                    <a:pt x="1584366" y="928058"/>
                  </a:cubicBezTo>
                  <a:cubicBezTo>
                    <a:pt x="1584366" y="941191"/>
                    <a:pt x="1582008" y="946242"/>
                    <a:pt x="1567192" y="946242"/>
                  </a:cubicBezTo>
                  <a:cubicBezTo>
                    <a:pt x="1052652" y="945905"/>
                    <a:pt x="538112" y="945905"/>
                    <a:pt x="23572" y="945905"/>
                  </a:cubicBezTo>
                  <a:cubicBezTo>
                    <a:pt x="337" y="945905"/>
                    <a:pt x="337" y="945905"/>
                    <a:pt x="337" y="923007"/>
                  </a:cubicBezTo>
                  <a:cubicBezTo>
                    <a:pt x="337" y="622297"/>
                    <a:pt x="673" y="321588"/>
                    <a:pt x="0" y="20541"/>
                  </a:cubicBezTo>
                  <a:cubicBezTo>
                    <a:pt x="0" y="2694"/>
                    <a:pt x="5388" y="0"/>
                    <a:pt x="21551" y="0"/>
                  </a:cubicBezTo>
                  <a:cubicBezTo>
                    <a:pt x="278148" y="337"/>
                    <a:pt x="535081" y="337"/>
                    <a:pt x="792014" y="337"/>
                  </a:cubicBezTo>
                  <a:cubicBezTo>
                    <a:pt x="792014" y="337"/>
                    <a:pt x="792014" y="337"/>
                    <a:pt x="792014" y="337"/>
                  </a:cubicBezTo>
                  <a:close/>
                </a:path>
              </a:pathLst>
            </a:custGeom>
            <a:solidFill>
              <a:srgbClr val="FEFEFE"/>
            </a:solidFill>
            <a:ln w="336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D290385-9131-41D4-BDAB-277616DCC2D9}"/>
                </a:ext>
              </a:extLst>
            </p:cNvPr>
            <p:cNvSpPr/>
            <p:nvPr/>
          </p:nvSpPr>
          <p:spPr>
            <a:xfrm>
              <a:off x="7423980" y="4226460"/>
              <a:ext cx="134995" cy="392727"/>
            </a:xfrm>
            <a:custGeom>
              <a:avLst/>
              <a:gdLst>
                <a:gd name="connsiteX0" fmla="*/ 0 w 134995"/>
                <a:gd name="connsiteY0" fmla="*/ 91007 h 392727"/>
                <a:gd name="connsiteX1" fmla="*/ 60613 w 134995"/>
                <a:gd name="connsiteY1" fmla="*/ 4802 h 392727"/>
                <a:gd name="connsiteX2" fmla="*/ 72736 w 134995"/>
                <a:gd name="connsiteY2" fmla="*/ 4802 h 392727"/>
                <a:gd name="connsiteX3" fmla="*/ 133686 w 134995"/>
                <a:gd name="connsiteY3" fmla="*/ 90671 h 392727"/>
                <a:gd name="connsiteX4" fmla="*/ 122910 w 134995"/>
                <a:gd name="connsiteY4" fmla="*/ 123335 h 392727"/>
                <a:gd name="connsiteX5" fmla="*/ 115165 w 134995"/>
                <a:gd name="connsiteY5" fmla="*/ 171152 h 392727"/>
                <a:gd name="connsiteX6" fmla="*/ 132002 w 134995"/>
                <a:gd name="connsiteY6" fmla="*/ 237827 h 392727"/>
                <a:gd name="connsiteX7" fmla="*/ 134023 w 134995"/>
                <a:gd name="connsiteY7" fmla="*/ 269143 h 392727"/>
                <a:gd name="connsiteX8" fmla="*/ 73409 w 134995"/>
                <a:gd name="connsiteY8" fmla="*/ 392727 h 392727"/>
                <a:gd name="connsiteX9" fmla="*/ 20204 w 134995"/>
                <a:gd name="connsiteY9" fmla="*/ 296083 h 392727"/>
                <a:gd name="connsiteX10" fmla="*/ 13133 w 134995"/>
                <a:gd name="connsiteY10" fmla="*/ 197081 h 392727"/>
                <a:gd name="connsiteX11" fmla="*/ 6735 w 134995"/>
                <a:gd name="connsiteY11" fmla="*/ 106161 h 392727"/>
                <a:gd name="connsiteX12" fmla="*/ 0 w 134995"/>
                <a:gd name="connsiteY12" fmla="*/ 91007 h 3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995" h="392727">
                  <a:moveTo>
                    <a:pt x="0" y="91007"/>
                  </a:moveTo>
                  <a:cubicBezTo>
                    <a:pt x="20204" y="62385"/>
                    <a:pt x="40409" y="33762"/>
                    <a:pt x="60613" y="4802"/>
                  </a:cubicBezTo>
                  <a:cubicBezTo>
                    <a:pt x="65328" y="-1933"/>
                    <a:pt x="68358" y="-1259"/>
                    <a:pt x="72736" y="4802"/>
                  </a:cubicBezTo>
                  <a:cubicBezTo>
                    <a:pt x="92940" y="33425"/>
                    <a:pt x="113481" y="62048"/>
                    <a:pt x="133686" y="90671"/>
                  </a:cubicBezTo>
                  <a:cubicBezTo>
                    <a:pt x="136380" y="103467"/>
                    <a:pt x="129645" y="113569"/>
                    <a:pt x="122910" y="123335"/>
                  </a:cubicBezTo>
                  <a:cubicBezTo>
                    <a:pt x="112808" y="138151"/>
                    <a:pt x="110451" y="153641"/>
                    <a:pt x="115165" y="171152"/>
                  </a:cubicBezTo>
                  <a:cubicBezTo>
                    <a:pt x="120890" y="193377"/>
                    <a:pt x="126278" y="215602"/>
                    <a:pt x="132002" y="237827"/>
                  </a:cubicBezTo>
                  <a:cubicBezTo>
                    <a:pt x="134696" y="248265"/>
                    <a:pt x="136043" y="258704"/>
                    <a:pt x="134023" y="269143"/>
                  </a:cubicBezTo>
                  <a:cubicBezTo>
                    <a:pt x="116512" y="310226"/>
                    <a:pt x="94961" y="349288"/>
                    <a:pt x="73409" y="392727"/>
                  </a:cubicBezTo>
                  <a:cubicBezTo>
                    <a:pt x="54552" y="358043"/>
                    <a:pt x="40072" y="325379"/>
                    <a:pt x="20204" y="296083"/>
                  </a:cubicBezTo>
                  <a:cubicBezTo>
                    <a:pt x="-2357" y="263082"/>
                    <a:pt x="-5725" y="231765"/>
                    <a:pt x="13133" y="197081"/>
                  </a:cubicBezTo>
                  <a:cubicBezTo>
                    <a:pt x="30307" y="165764"/>
                    <a:pt x="31317" y="135121"/>
                    <a:pt x="6735" y="106161"/>
                  </a:cubicBezTo>
                  <a:cubicBezTo>
                    <a:pt x="3367" y="102120"/>
                    <a:pt x="2357" y="96059"/>
                    <a:pt x="0" y="91007"/>
                  </a:cubicBezTo>
                  <a:close/>
                </a:path>
              </a:pathLst>
            </a:custGeom>
            <a:solidFill>
              <a:schemeClr val="accent3"/>
            </a:solidFill>
            <a:ln w="336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75F5680-43F9-4817-9A09-212D01D2124D}"/>
                </a:ext>
              </a:extLst>
            </p:cNvPr>
            <p:cNvSpPr/>
            <p:nvPr/>
          </p:nvSpPr>
          <p:spPr>
            <a:xfrm>
              <a:off x="6738039" y="5135280"/>
              <a:ext cx="256933" cy="312963"/>
            </a:xfrm>
            <a:custGeom>
              <a:avLst/>
              <a:gdLst>
                <a:gd name="connsiteX0" fmla="*/ 256933 w 256933"/>
                <a:gd name="connsiteY0" fmla="*/ 280300 h 312963"/>
                <a:gd name="connsiteX1" fmla="*/ 235045 w 256933"/>
                <a:gd name="connsiteY1" fmla="*/ 272218 h 312963"/>
                <a:gd name="connsiteX2" fmla="*/ 203728 w 256933"/>
                <a:gd name="connsiteY2" fmla="*/ 290065 h 312963"/>
                <a:gd name="connsiteX3" fmla="*/ 199687 w 256933"/>
                <a:gd name="connsiteY3" fmla="*/ 310270 h 312963"/>
                <a:gd name="connsiteX4" fmla="*/ 177126 w 256933"/>
                <a:gd name="connsiteY4" fmla="*/ 266830 h 312963"/>
                <a:gd name="connsiteX5" fmla="*/ 153890 w 256933"/>
                <a:gd name="connsiteY5" fmla="*/ 216656 h 312963"/>
                <a:gd name="connsiteX6" fmla="*/ 125604 w 256933"/>
                <a:gd name="connsiteY6" fmla="*/ 198472 h 312963"/>
                <a:gd name="connsiteX7" fmla="*/ 104726 w 256933"/>
                <a:gd name="connsiteY7" fmla="*/ 212278 h 312963"/>
                <a:gd name="connsiteX8" fmla="*/ 57583 w 256933"/>
                <a:gd name="connsiteY8" fmla="*/ 312964 h 312963"/>
                <a:gd name="connsiteX9" fmla="*/ 49838 w 256933"/>
                <a:gd name="connsiteY9" fmla="*/ 275922 h 312963"/>
                <a:gd name="connsiteX10" fmla="*/ 33001 w 256933"/>
                <a:gd name="connsiteY10" fmla="*/ 267504 h 312963"/>
                <a:gd name="connsiteX11" fmla="*/ 0 w 256933"/>
                <a:gd name="connsiteY11" fmla="*/ 280973 h 312963"/>
                <a:gd name="connsiteX12" fmla="*/ 26603 w 256933"/>
                <a:gd name="connsiteY12" fmla="*/ 223391 h 312963"/>
                <a:gd name="connsiteX13" fmla="*/ 48491 w 256933"/>
                <a:gd name="connsiteY13" fmla="*/ 177931 h 312963"/>
                <a:gd name="connsiteX14" fmla="*/ 46807 w 256933"/>
                <a:gd name="connsiteY14" fmla="*/ 156716 h 312963"/>
                <a:gd name="connsiteX15" fmla="*/ 47144 w 256933"/>
                <a:gd name="connsiteY15" fmla="*/ 41887 h 312963"/>
                <a:gd name="connsiteX16" fmla="*/ 155574 w 256933"/>
                <a:gd name="connsiteY16" fmla="*/ 3499 h 312963"/>
                <a:gd name="connsiteX17" fmla="*/ 212147 w 256933"/>
                <a:gd name="connsiteY17" fmla="*/ 153349 h 312963"/>
                <a:gd name="connsiteX18" fmla="*/ 210126 w 256933"/>
                <a:gd name="connsiteY18" fmla="*/ 181972 h 312963"/>
                <a:gd name="connsiteX19" fmla="*/ 256933 w 256933"/>
                <a:gd name="connsiteY19" fmla="*/ 280300 h 31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6933" h="312963">
                  <a:moveTo>
                    <a:pt x="256933" y="280300"/>
                  </a:moveTo>
                  <a:cubicBezTo>
                    <a:pt x="247168" y="276933"/>
                    <a:pt x="241106" y="274575"/>
                    <a:pt x="235045" y="272218"/>
                  </a:cubicBezTo>
                  <a:cubicBezTo>
                    <a:pt x="208443" y="262116"/>
                    <a:pt x="208443" y="262116"/>
                    <a:pt x="203728" y="290065"/>
                  </a:cubicBezTo>
                  <a:cubicBezTo>
                    <a:pt x="202718" y="296127"/>
                    <a:pt x="201371" y="302188"/>
                    <a:pt x="199687" y="310270"/>
                  </a:cubicBezTo>
                  <a:cubicBezTo>
                    <a:pt x="188575" y="296463"/>
                    <a:pt x="184197" y="280973"/>
                    <a:pt x="177126" y="266830"/>
                  </a:cubicBezTo>
                  <a:cubicBezTo>
                    <a:pt x="168707" y="250330"/>
                    <a:pt x="160289" y="233830"/>
                    <a:pt x="153890" y="216656"/>
                  </a:cubicBezTo>
                  <a:cubicBezTo>
                    <a:pt x="148503" y="202176"/>
                    <a:pt x="141094" y="197462"/>
                    <a:pt x="125604" y="198472"/>
                  </a:cubicBezTo>
                  <a:cubicBezTo>
                    <a:pt x="114155" y="199145"/>
                    <a:pt x="109104" y="202513"/>
                    <a:pt x="104726" y="212278"/>
                  </a:cubicBezTo>
                  <a:cubicBezTo>
                    <a:pt x="89910" y="244605"/>
                    <a:pt x="74420" y="276596"/>
                    <a:pt x="57583" y="312964"/>
                  </a:cubicBezTo>
                  <a:cubicBezTo>
                    <a:pt x="54215" y="297810"/>
                    <a:pt x="50511" y="287035"/>
                    <a:pt x="49838" y="275922"/>
                  </a:cubicBezTo>
                  <a:cubicBezTo>
                    <a:pt x="48827" y="261779"/>
                    <a:pt x="42766" y="262789"/>
                    <a:pt x="33001" y="267504"/>
                  </a:cubicBezTo>
                  <a:cubicBezTo>
                    <a:pt x="23572" y="271881"/>
                    <a:pt x="13470" y="275586"/>
                    <a:pt x="0" y="280973"/>
                  </a:cubicBezTo>
                  <a:cubicBezTo>
                    <a:pt x="9765" y="260096"/>
                    <a:pt x="17847" y="241575"/>
                    <a:pt x="26603" y="223391"/>
                  </a:cubicBezTo>
                  <a:cubicBezTo>
                    <a:pt x="33674" y="208237"/>
                    <a:pt x="40746" y="193084"/>
                    <a:pt x="48491" y="177931"/>
                  </a:cubicBezTo>
                  <a:cubicBezTo>
                    <a:pt x="52531" y="170186"/>
                    <a:pt x="51858" y="164461"/>
                    <a:pt x="46807" y="156716"/>
                  </a:cubicBezTo>
                  <a:cubicBezTo>
                    <a:pt x="22225" y="119675"/>
                    <a:pt x="22898" y="76235"/>
                    <a:pt x="47144" y="41887"/>
                  </a:cubicBezTo>
                  <a:cubicBezTo>
                    <a:pt x="71726" y="7203"/>
                    <a:pt x="112808" y="-7277"/>
                    <a:pt x="155574" y="3499"/>
                  </a:cubicBezTo>
                  <a:cubicBezTo>
                    <a:pt x="219218" y="19326"/>
                    <a:pt x="248515" y="96439"/>
                    <a:pt x="212147" y="153349"/>
                  </a:cubicBezTo>
                  <a:cubicBezTo>
                    <a:pt x="205749" y="163451"/>
                    <a:pt x="204738" y="170859"/>
                    <a:pt x="210126" y="181972"/>
                  </a:cubicBezTo>
                  <a:cubicBezTo>
                    <a:pt x="225953" y="213288"/>
                    <a:pt x="240433" y="245279"/>
                    <a:pt x="256933" y="280300"/>
                  </a:cubicBezTo>
                  <a:close/>
                </a:path>
              </a:pathLst>
            </a:custGeom>
            <a:solidFill>
              <a:schemeClr val="accent3"/>
            </a:solidFill>
            <a:ln w="3363"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5868AD0D-B04B-4158-B8F5-AB1F84F442E5}"/>
                </a:ext>
              </a:extLst>
            </p:cNvPr>
            <p:cNvSpPr/>
            <p:nvPr/>
          </p:nvSpPr>
          <p:spPr>
            <a:xfrm>
              <a:off x="5856078" y="4777792"/>
              <a:ext cx="1302230" cy="33674"/>
            </a:xfrm>
            <a:custGeom>
              <a:avLst/>
              <a:gdLst>
                <a:gd name="connsiteX0" fmla="*/ 649273 w 1302230"/>
                <a:gd name="connsiteY0" fmla="*/ 33674 h 33674"/>
                <a:gd name="connsiteX1" fmla="*/ 19904 w 1302230"/>
                <a:gd name="connsiteY1" fmla="*/ 33674 h 33674"/>
                <a:gd name="connsiteX2" fmla="*/ 36 w 1302230"/>
                <a:gd name="connsiteY2" fmla="*/ 17174 h 33674"/>
                <a:gd name="connsiteX3" fmla="*/ 17547 w 1302230"/>
                <a:gd name="connsiteY3" fmla="*/ 0 h 33674"/>
                <a:gd name="connsiteX4" fmla="*/ 325665 w 1302230"/>
                <a:gd name="connsiteY4" fmla="*/ 337 h 33674"/>
                <a:gd name="connsiteX5" fmla="*/ 1281672 w 1302230"/>
                <a:gd name="connsiteY5" fmla="*/ 337 h 33674"/>
                <a:gd name="connsiteX6" fmla="*/ 1302213 w 1302230"/>
                <a:gd name="connsiteY6" fmla="*/ 13806 h 33674"/>
                <a:gd name="connsiteX7" fmla="*/ 1282345 w 1302230"/>
                <a:gd name="connsiteY7" fmla="*/ 33674 h 33674"/>
                <a:gd name="connsiteX8" fmla="*/ 649273 w 1302230"/>
                <a:gd name="connsiteY8" fmla="*/ 33674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230" h="33674">
                  <a:moveTo>
                    <a:pt x="649273" y="33674"/>
                  </a:moveTo>
                  <a:cubicBezTo>
                    <a:pt x="439483" y="33674"/>
                    <a:pt x="229694" y="33674"/>
                    <a:pt x="19904" y="33674"/>
                  </a:cubicBezTo>
                  <a:cubicBezTo>
                    <a:pt x="8118" y="33674"/>
                    <a:pt x="-637" y="33674"/>
                    <a:pt x="36" y="17174"/>
                  </a:cubicBezTo>
                  <a:cubicBezTo>
                    <a:pt x="710" y="4378"/>
                    <a:pt x="3741" y="0"/>
                    <a:pt x="17547" y="0"/>
                  </a:cubicBezTo>
                  <a:cubicBezTo>
                    <a:pt x="120253" y="674"/>
                    <a:pt x="222959" y="337"/>
                    <a:pt x="325665" y="337"/>
                  </a:cubicBezTo>
                  <a:cubicBezTo>
                    <a:pt x="644222" y="337"/>
                    <a:pt x="962778" y="337"/>
                    <a:pt x="1281672" y="337"/>
                  </a:cubicBezTo>
                  <a:cubicBezTo>
                    <a:pt x="1291101" y="337"/>
                    <a:pt x="1301876" y="-3031"/>
                    <a:pt x="1302213" y="13806"/>
                  </a:cubicBezTo>
                  <a:cubicBezTo>
                    <a:pt x="1302550" y="29296"/>
                    <a:pt x="1298172" y="33674"/>
                    <a:pt x="1282345" y="33674"/>
                  </a:cubicBezTo>
                  <a:cubicBezTo>
                    <a:pt x="1071209" y="33674"/>
                    <a:pt x="860409" y="33674"/>
                    <a:pt x="649273" y="33674"/>
                  </a:cubicBezTo>
                  <a:close/>
                </a:path>
              </a:pathLst>
            </a:custGeom>
            <a:solidFill>
              <a:srgbClr val="BCBDC1"/>
            </a:solidFill>
            <a:ln w="336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F019510-3D2D-4535-9393-989CDB656A71}"/>
                </a:ext>
              </a:extLst>
            </p:cNvPr>
            <p:cNvSpPr/>
            <p:nvPr/>
          </p:nvSpPr>
          <p:spPr>
            <a:xfrm>
              <a:off x="5856321" y="4846151"/>
              <a:ext cx="1301979" cy="33674"/>
            </a:xfrm>
            <a:custGeom>
              <a:avLst/>
              <a:gdLst>
                <a:gd name="connsiteX0" fmla="*/ 649030 w 1301979"/>
                <a:gd name="connsiteY0" fmla="*/ 33337 h 33674"/>
                <a:gd name="connsiteX1" fmla="*/ 19661 w 1301979"/>
                <a:gd name="connsiteY1" fmla="*/ 33674 h 33674"/>
                <a:gd name="connsiteX2" fmla="*/ 130 w 1301979"/>
                <a:gd name="connsiteY2" fmla="*/ 13806 h 33674"/>
                <a:gd name="connsiteX3" fmla="*/ 14273 w 1301979"/>
                <a:gd name="connsiteY3" fmla="*/ 337 h 33674"/>
                <a:gd name="connsiteX4" fmla="*/ 19324 w 1301979"/>
                <a:gd name="connsiteY4" fmla="*/ 337 h 33674"/>
                <a:gd name="connsiteX5" fmla="*/ 1283113 w 1301979"/>
                <a:gd name="connsiteY5" fmla="*/ 0 h 33674"/>
                <a:gd name="connsiteX6" fmla="*/ 1301970 w 1301979"/>
                <a:gd name="connsiteY6" fmla="*/ 17511 h 33674"/>
                <a:gd name="connsiteX7" fmla="*/ 1281766 w 1301979"/>
                <a:gd name="connsiteY7" fmla="*/ 33674 h 33674"/>
                <a:gd name="connsiteX8" fmla="*/ 649030 w 1301979"/>
                <a:gd name="connsiteY8" fmla="*/ 33337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79" h="33674">
                  <a:moveTo>
                    <a:pt x="649030" y="33337"/>
                  </a:moveTo>
                  <a:cubicBezTo>
                    <a:pt x="439240" y="33337"/>
                    <a:pt x="229451" y="33001"/>
                    <a:pt x="19661" y="33674"/>
                  </a:cubicBezTo>
                  <a:cubicBezTo>
                    <a:pt x="3834" y="33674"/>
                    <a:pt x="-880" y="28623"/>
                    <a:pt x="130" y="13806"/>
                  </a:cubicBezTo>
                  <a:cubicBezTo>
                    <a:pt x="804" y="3704"/>
                    <a:pt x="4171" y="-674"/>
                    <a:pt x="14273" y="337"/>
                  </a:cubicBezTo>
                  <a:cubicBezTo>
                    <a:pt x="15957" y="337"/>
                    <a:pt x="17641" y="337"/>
                    <a:pt x="19324" y="337"/>
                  </a:cubicBezTo>
                  <a:cubicBezTo>
                    <a:pt x="440587" y="337"/>
                    <a:pt x="861850" y="337"/>
                    <a:pt x="1283113" y="0"/>
                  </a:cubicBezTo>
                  <a:cubicBezTo>
                    <a:pt x="1296246" y="0"/>
                    <a:pt x="1301633" y="2694"/>
                    <a:pt x="1301970" y="17511"/>
                  </a:cubicBezTo>
                  <a:cubicBezTo>
                    <a:pt x="1302307" y="34011"/>
                    <a:pt x="1293552" y="33674"/>
                    <a:pt x="1281766" y="33674"/>
                  </a:cubicBezTo>
                  <a:cubicBezTo>
                    <a:pt x="1070966" y="33337"/>
                    <a:pt x="859830" y="33337"/>
                    <a:pt x="649030" y="33337"/>
                  </a:cubicBezTo>
                  <a:close/>
                </a:path>
              </a:pathLst>
            </a:custGeom>
            <a:solidFill>
              <a:srgbClr val="BBBDC0"/>
            </a:solidFill>
            <a:ln w="336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5133F09-E82F-4F0C-B1F3-9D95EE0108B3}"/>
                </a:ext>
              </a:extLst>
            </p:cNvPr>
            <p:cNvSpPr/>
            <p:nvPr/>
          </p:nvSpPr>
          <p:spPr>
            <a:xfrm>
              <a:off x="5856095" y="4986908"/>
              <a:ext cx="1301522" cy="31490"/>
            </a:xfrm>
            <a:custGeom>
              <a:avLst/>
              <a:gdLst>
                <a:gd name="connsiteX0" fmla="*/ 649255 w 1301522"/>
                <a:gd name="connsiteY0" fmla="*/ 31317 h 31490"/>
                <a:gd name="connsiteX1" fmla="*/ 19550 w 1301522"/>
                <a:gd name="connsiteY1" fmla="*/ 31317 h 31490"/>
                <a:gd name="connsiteX2" fmla="*/ 19 w 1301522"/>
                <a:gd name="connsiteY2" fmla="*/ 18184 h 31490"/>
                <a:gd name="connsiteX3" fmla="*/ 17866 w 1301522"/>
                <a:gd name="connsiteY3" fmla="*/ 0 h 31490"/>
                <a:gd name="connsiteX4" fmla="*/ 1283675 w 1301522"/>
                <a:gd name="connsiteY4" fmla="*/ 0 h 31490"/>
                <a:gd name="connsiteX5" fmla="*/ 1301522 w 1301522"/>
                <a:gd name="connsiteY5" fmla="*/ 14817 h 31490"/>
                <a:gd name="connsiteX6" fmla="*/ 1283675 w 1301522"/>
                <a:gd name="connsiteY6" fmla="*/ 31317 h 31490"/>
                <a:gd name="connsiteX7" fmla="*/ 649255 w 1301522"/>
                <a:gd name="connsiteY7" fmla="*/ 31317 h 3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522" h="31490">
                  <a:moveTo>
                    <a:pt x="649255" y="31317"/>
                  </a:moveTo>
                  <a:cubicBezTo>
                    <a:pt x="439466" y="31317"/>
                    <a:pt x="229676" y="31317"/>
                    <a:pt x="19550" y="31317"/>
                  </a:cubicBezTo>
                  <a:cubicBezTo>
                    <a:pt x="10458" y="31317"/>
                    <a:pt x="356" y="34011"/>
                    <a:pt x="19" y="18184"/>
                  </a:cubicBezTo>
                  <a:cubicBezTo>
                    <a:pt x="-318" y="4378"/>
                    <a:pt x="3723" y="0"/>
                    <a:pt x="17866" y="0"/>
                  </a:cubicBezTo>
                  <a:cubicBezTo>
                    <a:pt x="439803" y="337"/>
                    <a:pt x="861739" y="337"/>
                    <a:pt x="1283675" y="0"/>
                  </a:cubicBezTo>
                  <a:cubicBezTo>
                    <a:pt x="1294451" y="0"/>
                    <a:pt x="1301522" y="337"/>
                    <a:pt x="1301522" y="14817"/>
                  </a:cubicBezTo>
                  <a:cubicBezTo>
                    <a:pt x="1301522" y="28960"/>
                    <a:pt x="1295798" y="31317"/>
                    <a:pt x="1283675" y="31317"/>
                  </a:cubicBezTo>
                  <a:cubicBezTo>
                    <a:pt x="1072539" y="30980"/>
                    <a:pt x="860729" y="31317"/>
                    <a:pt x="649255" y="31317"/>
                  </a:cubicBezTo>
                  <a:close/>
                </a:path>
              </a:pathLst>
            </a:custGeom>
            <a:solidFill>
              <a:srgbClr val="BABCC0"/>
            </a:solidFill>
            <a:ln w="336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A4C6C71-1309-44E7-8E53-9AA926000FCF}"/>
                </a:ext>
              </a:extLst>
            </p:cNvPr>
            <p:cNvSpPr/>
            <p:nvPr/>
          </p:nvSpPr>
          <p:spPr>
            <a:xfrm>
              <a:off x="5856097" y="5057624"/>
              <a:ext cx="1301842" cy="31058"/>
            </a:xfrm>
            <a:custGeom>
              <a:avLst/>
              <a:gdLst>
                <a:gd name="connsiteX0" fmla="*/ 649254 w 1301842"/>
                <a:gd name="connsiteY0" fmla="*/ 30644 h 31058"/>
                <a:gd name="connsiteX1" fmla="*/ 19549 w 1301842"/>
                <a:gd name="connsiteY1" fmla="*/ 30644 h 31058"/>
                <a:gd name="connsiteX2" fmla="*/ 18 w 1301842"/>
                <a:gd name="connsiteY2" fmla="*/ 17847 h 31058"/>
                <a:gd name="connsiteX3" fmla="*/ 18202 w 1301842"/>
                <a:gd name="connsiteY3" fmla="*/ 0 h 31058"/>
                <a:gd name="connsiteX4" fmla="*/ 1282327 w 1301842"/>
                <a:gd name="connsiteY4" fmla="*/ 0 h 31058"/>
                <a:gd name="connsiteX5" fmla="*/ 1301521 w 1301842"/>
                <a:gd name="connsiteY5" fmla="*/ 20204 h 31058"/>
                <a:gd name="connsiteX6" fmla="*/ 1290409 w 1301842"/>
                <a:gd name="connsiteY6" fmla="*/ 30980 h 31058"/>
                <a:gd name="connsiteX7" fmla="*/ 1275255 w 1301842"/>
                <a:gd name="connsiteY7" fmla="*/ 30980 h 31058"/>
                <a:gd name="connsiteX8" fmla="*/ 649254 w 1301842"/>
                <a:gd name="connsiteY8" fmla="*/ 30644 h 3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842" h="31058">
                  <a:moveTo>
                    <a:pt x="649254" y="30644"/>
                  </a:moveTo>
                  <a:cubicBezTo>
                    <a:pt x="439465" y="30644"/>
                    <a:pt x="229675" y="30644"/>
                    <a:pt x="19549" y="30644"/>
                  </a:cubicBezTo>
                  <a:cubicBezTo>
                    <a:pt x="10457" y="30644"/>
                    <a:pt x="355" y="33674"/>
                    <a:pt x="18" y="17847"/>
                  </a:cubicBezTo>
                  <a:cubicBezTo>
                    <a:pt x="-319" y="4041"/>
                    <a:pt x="4059" y="0"/>
                    <a:pt x="18202" y="0"/>
                  </a:cubicBezTo>
                  <a:cubicBezTo>
                    <a:pt x="439465" y="337"/>
                    <a:pt x="861064" y="337"/>
                    <a:pt x="1282327" y="0"/>
                  </a:cubicBezTo>
                  <a:cubicBezTo>
                    <a:pt x="1298490" y="0"/>
                    <a:pt x="1303205" y="5051"/>
                    <a:pt x="1301521" y="20204"/>
                  </a:cubicBezTo>
                  <a:cubicBezTo>
                    <a:pt x="1300848" y="27950"/>
                    <a:pt x="1298490" y="31654"/>
                    <a:pt x="1290409" y="30980"/>
                  </a:cubicBezTo>
                  <a:cubicBezTo>
                    <a:pt x="1285358" y="30644"/>
                    <a:pt x="1280306" y="30980"/>
                    <a:pt x="1275255" y="30980"/>
                  </a:cubicBezTo>
                  <a:cubicBezTo>
                    <a:pt x="1066813" y="30644"/>
                    <a:pt x="858033" y="30644"/>
                    <a:pt x="649254" y="30644"/>
                  </a:cubicBezTo>
                  <a:close/>
                </a:path>
              </a:pathLst>
            </a:custGeom>
            <a:solidFill>
              <a:srgbClr val="BBBDBF"/>
            </a:solidFill>
            <a:ln w="336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B18C4BF-05A8-49FD-BD2D-4C613A010088}"/>
                </a:ext>
              </a:extLst>
            </p:cNvPr>
            <p:cNvSpPr/>
            <p:nvPr/>
          </p:nvSpPr>
          <p:spPr>
            <a:xfrm>
              <a:off x="5856143" y="4919172"/>
              <a:ext cx="1301948" cy="32042"/>
            </a:xfrm>
            <a:custGeom>
              <a:avLst/>
              <a:gdLst>
                <a:gd name="connsiteX0" fmla="*/ 649208 w 1301948"/>
                <a:gd name="connsiteY0" fmla="*/ 31369 h 32042"/>
                <a:gd name="connsiteX1" fmla="*/ 19502 w 1301948"/>
                <a:gd name="connsiteY1" fmla="*/ 31706 h 32042"/>
                <a:gd name="connsiteX2" fmla="*/ 308 w 1301948"/>
                <a:gd name="connsiteY2" fmla="*/ 11838 h 32042"/>
                <a:gd name="connsiteX3" fmla="*/ 11084 w 1301948"/>
                <a:gd name="connsiteY3" fmla="*/ 725 h 32042"/>
                <a:gd name="connsiteX4" fmla="*/ 31288 w 1301948"/>
                <a:gd name="connsiteY4" fmla="*/ 725 h 32042"/>
                <a:gd name="connsiteX5" fmla="*/ 1280597 w 1301948"/>
                <a:gd name="connsiteY5" fmla="*/ 1062 h 32042"/>
                <a:gd name="connsiteX6" fmla="*/ 1301811 w 1301948"/>
                <a:gd name="connsiteY6" fmla="*/ 11838 h 32042"/>
                <a:gd name="connsiteX7" fmla="*/ 1282617 w 1301948"/>
                <a:gd name="connsiteY7" fmla="*/ 32042 h 32042"/>
                <a:gd name="connsiteX8" fmla="*/ 649208 w 1301948"/>
                <a:gd name="connsiteY8" fmla="*/ 31369 h 3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8" h="32042">
                  <a:moveTo>
                    <a:pt x="649208" y="31369"/>
                  </a:moveTo>
                  <a:cubicBezTo>
                    <a:pt x="439418" y="31369"/>
                    <a:pt x="229292" y="31032"/>
                    <a:pt x="19502" y="31706"/>
                  </a:cubicBezTo>
                  <a:cubicBezTo>
                    <a:pt x="3676" y="31706"/>
                    <a:pt x="-1375" y="26991"/>
                    <a:pt x="308" y="11838"/>
                  </a:cubicBezTo>
                  <a:cubicBezTo>
                    <a:pt x="982" y="4430"/>
                    <a:pt x="3002" y="389"/>
                    <a:pt x="11084" y="725"/>
                  </a:cubicBezTo>
                  <a:cubicBezTo>
                    <a:pt x="17819" y="1062"/>
                    <a:pt x="24554" y="725"/>
                    <a:pt x="31288" y="725"/>
                  </a:cubicBezTo>
                  <a:cubicBezTo>
                    <a:pt x="447837" y="725"/>
                    <a:pt x="864048" y="725"/>
                    <a:pt x="1280597" y="1062"/>
                  </a:cubicBezTo>
                  <a:cubicBezTo>
                    <a:pt x="1288342" y="1062"/>
                    <a:pt x="1300465" y="-4999"/>
                    <a:pt x="1301811" y="11838"/>
                  </a:cubicBezTo>
                  <a:cubicBezTo>
                    <a:pt x="1302822" y="26991"/>
                    <a:pt x="1298444" y="32042"/>
                    <a:pt x="1282617" y="32042"/>
                  </a:cubicBezTo>
                  <a:cubicBezTo>
                    <a:pt x="1071481" y="31032"/>
                    <a:pt x="860344" y="31369"/>
                    <a:pt x="649208" y="31369"/>
                  </a:cubicBezTo>
                  <a:close/>
                </a:path>
              </a:pathLst>
            </a:custGeom>
            <a:solidFill>
              <a:srgbClr val="BBBDBF"/>
            </a:solidFill>
            <a:ln w="3363"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BCD9CD2-B20C-4429-BFA9-3F5B1211FCCD}"/>
                </a:ext>
              </a:extLst>
            </p:cNvPr>
            <p:cNvSpPr/>
            <p:nvPr/>
          </p:nvSpPr>
          <p:spPr>
            <a:xfrm>
              <a:off x="7536451" y="2628189"/>
              <a:ext cx="638929" cy="515756"/>
            </a:xfrm>
            <a:custGeom>
              <a:avLst/>
              <a:gdLst>
                <a:gd name="connsiteX0" fmla="*/ 522958 w 638929"/>
                <a:gd name="connsiteY0" fmla="*/ 152730 h 515756"/>
                <a:gd name="connsiteX1" fmla="*/ 496019 w 638929"/>
                <a:gd name="connsiteY1" fmla="*/ 140271 h 515756"/>
                <a:gd name="connsiteX2" fmla="*/ 113818 w 638929"/>
                <a:gd name="connsiteY2" fmla="*/ 59790 h 515756"/>
                <a:gd name="connsiteX3" fmla="*/ 35021 w 638929"/>
                <a:gd name="connsiteY3" fmla="*/ 45983 h 515756"/>
                <a:gd name="connsiteX4" fmla="*/ 0 w 638929"/>
                <a:gd name="connsiteY4" fmla="*/ 20391 h 515756"/>
                <a:gd name="connsiteX5" fmla="*/ 40409 w 638929"/>
                <a:gd name="connsiteY5" fmla="*/ 523 h 515756"/>
                <a:gd name="connsiteX6" fmla="*/ 102369 w 638929"/>
                <a:gd name="connsiteY6" fmla="*/ 12309 h 515756"/>
                <a:gd name="connsiteX7" fmla="*/ 259627 w 638929"/>
                <a:gd name="connsiteY7" fmla="*/ 45310 h 515756"/>
                <a:gd name="connsiteX8" fmla="*/ 493999 w 638929"/>
                <a:gd name="connsiteY8" fmla="*/ 95821 h 515756"/>
                <a:gd name="connsiteX9" fmla="*/ 576500 w 638929"/>
                <a:gd name="connsiteY9" fmla="*/ 154414 h 515756"/>
                <a:gd name="connsiteX10" fmla="*/ 583909 w 638929"/>
                <a:gd name="connsiteY10" fmla="*/ 237252 h 515756"/>
                <a:gd name="connsiteX11" fmla="*/ 590307 w 638929"/>
                <a:gd name="connsiteY11" fmla="*/ 247354 h 515756"/>
                <a:gd name="connsiteX12" fmla="*/ 637450 w 638929"/>
                <a:gd name="connsiteY12" fmla="*/ 323794 h 515756"/>
                <a:gd name="connsiteX13" fmla="*/ 581215 w 638929"/>
                <a:gd name="connsiteY13" fmla="*/ 507992 h 515756"/>
                <a:gd name="connsiteX14" fmla="*/ 558990 w 638929"/>
                <a:gd name="connsiteY14" fmla="*/ 509339 h 515756"/>
                <a:gd name="connsiteX15" fmla="*/ 501070 w 638929"/>
                <a:gd name="connsiteY15" fmla="*/ 397204 h 515756"/>
                <a:gd name="connsiteX16" fmla="*/ 497030 w 638929"/>
                <a:gd name="connsiteY16" fmla="*/ 312345 h 515756"/>
                <a:gd name="connsiteX17" fmla="*/ 523969 w 638929"/>
                <a:gd name="connsiteY17" fmla="*/ 249711 h 515756"/>
                <a:gd name="connsiteX18" fmla="*/ 529693 w 638929"/>
                <a:gd name="connsiteY18" fmla="*/ 247017 h 515756"/>
                <a:gd name="connsiteX19" fmla="*/ 547541 w 638929"/>
                <a:gd name="connsiteY19" fmla="*/ 188425 h 515756"/>
                <a:gd name="connsiteX20" fmla="*/ 522958 w 638929"/>
                <a:gd name="connsiteY20" fmla="*/ 152730 h 51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8929" h="515756">
                  <a:moveTo>
                    <a:pt x="522958" y="152730"/>
                  </a:moveTo>
                  <a:cubicBezTo>
                    <a:pt x="515550" y="145322"/>
                    <a:pt x="505785" y="142291"/>
                    <a:pt x="496019" y="140271"/>
                  </a:cubicBezTo>
                  <a:cubicBezTo>
                    <a:pt x="368731" y="113331"/>
                    <a:pt x="241443" y="84372"/>
                    <a:pt x="113818" y="59790"/>
                  </a:cubicBezTo>
                  <a:cubicBezTo>
                    <a:pt x="69705" y="51371"/>
                    <a:pt x="63981" y="52044"/>
                    <a:pt x="35021" y="45983"/>
                  </a:cubicBezTo>
                  <a:cubicBezTo>
                    <a:pt x="20541" y="42952"/>
                    <a:pt x="0" y="37901"/>
                    <a:pt x="0" y="20391"/>
                  </a:cubicBezTo>
                  <a:cubicBezTo>
                    <a:pt x="0" y="186"/>
                    <a:pt x="25929" y="-1161"/>
                    <a:pt x="40409" y="523"/>
                  </a:cubicBezTo>
                  <a:cubicBezTo>
                    <a:pt x="76104" y="4564"/>
                    <a:pt x="69705" y="7595"/>
                    <a:pt x="102369" y="12309"/>
                  </a:cubicBezTo>
                  <a:cubicBezTo>
                    <a:pt x="154901" y="23422"/>
                    <a:pt x="207096" y="34197"/>
                    <a:pt x="259627" y="45310"/>
                  </a:cubicBezTo>
                  <a:cubicBezTo>
                    <a:pt x="337751" y="62147"/>
                    <a:pt x="415875" y="78984"/>
                    <a:pt x="493999" y="95821"/>
                  </a:cubicBezTo>
                  <a:cubicBezTo>
                    <a:pt x="530030" y="103566"/>
                    <a:pt x="558653" y="121413"/>
                    <a:pt x="576500" y="154414"/>
                  </a:cubicBezTo>
                  <a:cubicBezTo>
                    <a:pt x="581215" y="173945"/>
                    <a:pt x="586266" y="208966"/>
                    <a:pt x="583909" y="237252"/>
                  </a:cubicBezTo>
                  <a:cubicBezTo>
                    <a:pt x="583572" y="241630"/>
                    <a:pt x="585256" y="244660"/>
                    <a:pt x="590307" y="247354"/>
                  </a:cubicBezTo>
                  <a:cubicBezTo>
                    <a:pt x="621287" y="263181"/>
                    <a:pt x="633746" y="291467"/>
                    <a:pt x="637450" y="323794"/>
                  </a:cubicBezTo>
                  <a:cubicBezTo>
                    <a:pt x="645196" y="393163"/>
                    <a:pt x="621960" y="453440"/>
                    <a:pt x="581215" y="507992"/>
                  </a:cubicBezTo>
                  <a:cubicBezTo>
                    <a:pt x="573806" y="517757"/>
                    <a:pt x="567745" y="518431"/>
                    <a:pt x="558990" y="509339"/>
                  </a:cubicBezTo>
                  <a:cubicBezTo>
                    <a:pt x="528346" y="477685"/>
                    <a:pt x="509826" y="440980"/>
                    <a:pt x="501070" y="397204"/>
                  </a:cubicBezTo>
                  <a:cubicBezTo>
                    <a:pt x="495346" y="368581"/>
                    <a:pt x="495009" y="340631"/>
                    <a:pt x="497030" y="312345"/>
                  </a:cubicBezTo>
                  <a:cubicBezTo>
                    <a:pt x="498713" y="289447"/>
                    <a:pt x="503764" y="265538"/>
                    <a:pt x="523969" y="249711"/>
                  </a:cubicBezTo>
                  <a:cubicBezTo>
                    <a:pt x="525653" y="248364"/>
                    <a:pt x="528010" y="247691"/>
                    <a:pt x="529693" y="247017"/>
                  </a:cubicBezTo>
                  <a:cubicBezTo>
                    <a:pt x="547877" y="235568"/>
                    <a:pt x="550235" y="216037"/>
                    <a:pt x="547541" y="188425"/>
                  </a:cubicBezTo>
                  <a:cubicBezTo>
                    <a:pt x="546194" y="182026"/>
                    <a:pt x="542490" y="170241"/>
                    <a:pt x="522958" y="152730"/>
                  </a:cubicBezTo>
                  <a:close/>
                </a:path>
              </a:pathLst>
            </a:custGeom>
            <a:solidFill>
              <a:schemeClr val="accent1"/>
            </a:solidFill>
            <a:ln w="336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D101A6A-CC0E-40BF-AC44-C37B433B54D7}"/>
                </a:ext>
              </a:extLst>
            </p:cNvPr>
            <p:cNvSpPr/>
            <p:nvPr/>
          </p:nvSpPr>
          <p:spPr>
            <a:xfrm>
              <a:off x="7274467" y="4971336"/>
              <a:ext cx="735707" cy="470971"/>
            </a:xfrm>
            <a:custGeom>
              <a:avLst/>
              <a:gdLst>
                <a:gd name="connsiteX0" fmla="*/ 75430 w 735707"/>
                <a:gd name="connsiteY0" fmla="*/ 194045 h 470971"/>
                <a:gd name="connsiteX1" fmla="*/ 0 w 735707"/>
                <a:gd name="connsiteY1" fmla="*/ 152289 h 470971"/>
                <a:gd name="connsiteX2" fmla="*/ 86879 w 735707"/>
                <a:gd name="connsiteY2" fmla="*/ 109860 h 470971"/>
                <a:gd name="connsiteX3" fmla="*/ 484570 w 735707"/>
                <a:gd name="connsiteY3" fmla="*/ 114574 h 470971"/>
                <a:gd name="connsiteX4" fmla="*/ 424967 w 735707"/>
                <a:gd name="connsiteY4" fmla="*/ 86288 h 470971"/>
                <a:gd name="connsiteX5" fmla="*/ 372772 w 735707"/>
                <a:gd name="connsiteY5" fmla="*/ 75512 h 470971"/>
                <a:gd name="connsiteX6" fmla="*/ 339435 w 735707"/>
                <a:gd name="connsiteY6" fmla="*/ 14899 h 470971"/>
                <a:gd name="connsiteX7" fmla="*/ 355935 w 735707"/>
                <a:gd name="connsiteY7" fmla="*/ 1092 h 470971"/>
                <a:gd name="connsiteX8" fmla="*/ 502080 w 735707"/>
                <a:gd name="connsiteY8" fmla="*/ 16582 h 470971"/>
                <a:gd name="connsiteX9" fmla="*/ 628695 w 735707"/>
                <a:gd name="connsiteY9" fmla="*/ 75175 h 470971"/>
                <a:gd name="connsiteX10" fmla="*/ 711197 w 735707"/>
                <a:gd name="connsiteY10" fmla="*/ 144207 h 470971"/>
                <a:gd name="connsiteX11" fmla="*/ 734432 w 735707"/>
                <a:gd name="connsiteY11" fmla="*/ 171146 h 470971"/>
                <a:gd name="connsiteX12" fmla="*/ 734432 w 735707"/>
                <a:gd name="connsiteY12" fmla="*/ 283281 h 470971"/>
                <a:gd name="connsiteX13" fmla="*/ 730054 w 735707"/>
                <a:gd name="connsiteY13" fmla="*/ 435825 h 470971"/>
                <a:gd name="connsiteX14" fmla="*/ 706819 w 735707"/>
                <a:gd name="connsiteY14" fmla="*/ 434141 h 470971"/>
                <a:gd name="connsiteX15" fmla="*/ 623644 w 735707"/>
                <a:gd name="connsiteY15" fmla="*/ 453672 h 470971"/>
                <a:gd name="connsiteX16" fmla="*/ 537102 w 735707"/>
                <a:gd name="connsiteY16" fmla="*/ 470509 h 470971"/>
                <a:gd name="connsiteX17" fmla="*/ 389272 w 735707"/>
                <a:gd name="connsiteY17" fmla="*/ 470846 h 470971"/>
                <a:gd name="connsiteX18" fmla="*/ 325965 w 735707"/>
                <a:gd name="connsiteY18" fmla="*/ 463101 h 470971"/>
                <a:gd name="connsiteX19" fmla="*/ 303403 w 735707"/>
                <a:gd name="connsiteY19" fmla="*/ 394742 h 470971"/>
                <a:gd name="connsiteX20" fmla="*/ 239760 w 735707"/>
                <a:gd name="connsiteY20" fmla="*/ 342211 h 470971"/>
                <a:gd name="connsiteX21" fmla="*/ 295658 w 735707"/>
                <a:gd name="connsiteY21" fmla="*/ 291363 h 470971"/>
                <a:gd name="connsiteX22" fmla="*/ 253566 w 735707"/>
                <a:gd name="connsiteY22" fmla="*/ 278903 h 470971"/>
                <a:gd name="connsiteX23" fmla="*/ 229657 w 735707"/>
                <a:gd name="connsiteY23" fmla="*/ 238831 h 470971"/>
                <a:gd name="connsiteX24" fmla="*/ 265015 w 735707"/>
                <a:gd name="connsiteY24" fmla="*/ 208188 h 470971"/>
                <a:gd name="connsiteX25" fmla="*/ 301383 w 735707"/>
                <a:gd name="connsiteY25" fmla="*/ 202127 h 470971"/>
                <a:gd name="connsiteX26" fmla="*/ 286903 w 735707"/>
                <a:gd name="connsiteY26" fmla="*/ 195055 h 470971"/>
                <a:gd name="connsiteX27" fmla="*/ 75430 w 735707"/>
                <a:gd name="connsiteY27" fmla="*/ 194045 h 47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5707" h="470971">
                  <a:moveTo>
                    <a:pt x="75430" y="194045"/>
                  </a:moveTo>
                  <a:cubicBezTo>
                    <a:pt x="24582" y="193708"/>
                    <a:pt x="0" y="176198"/>
                    <a:pt x="0" y="152289"/>
                  </a:cubicBezTo>
                  <a:cubicBezTo>
                    <a:pt x="0" y="126360"/>
                    <a:pt x="21215" y="110196"/>
                    <a:pt x="86879" y="109860"/>
                  </a:cubicBezTo>
                  <a:cubicBezTo>
                    <a:pt x="108767" y="110196"/>
                    <a:pt x="371425" y="112890"/>
                    <a:pt x="484570" y="114574"/>
                  </a:cubicBezTo>
                  <a:cubicBezTo>
                    <a:pt x="466049" y="96390"/>
                    <a:pt x="447529" y="86961"/>
                    <a:pt x="424967" y="86288"/>
                  </a:cubicBezTo>
                  <a:cubicBezTo>
                    <a:pt x="406783" y="85614"/>
                    <a:pt x="389272" y="83257"/>
                    <a:pt x="372772" y="75512"/>
                  </a:cubicBezTo>
                  <a:cubicBezTo>
                    <a:pt x="348863" y="64063"/>
                    <a:pt x="336404" y="40828"/>
                    <a:pt x="339435" y="14899"/>
                  </a:cubicBezTo>
                  <a:cubicBezTo>
                    <a:pt x="340782" y="4797"/>
                    <a:pt x="346506" y="-2949"/>
                    <a:pt x="355935" y="1092"/>
                  </a:cubicBezTo>
                  <a:cubicBezTo>
                    <a:pt x="403079" y="20960"/>
                    <a:pt x="453590" y="9511"/>
                    <a:pt x="502080" y="16582"/>
                  </a:cubicBezTo>
                  <a:cubicBezTo>
                    <a:pt x="550571" y="23654"/>
                    <a:pt x="590307" y="47226"/>
                    <a:pt x="628695" y="75175"/>
                  </a:cubicBezTo>
                  <a:cubicBezTo>
                    <a:pt x="657655" y="96390"/>
                    <a:pt x="684257" y="120299"/>
                    <a:pt x="711197" y="144207"/>
                  </a:cubicBezTo>
                  <a:cubicBezTo>
                    <a:pt x="731401" y="164412"/>
                    <a:pt x="729717" y="159697"/>
                    <a:pt x="734432" y="171146"/>
                  </a:cubicBezTo>
                  <a:cubicBezTo>
                    <a:pt x="737126" y="208525"/>
                    <a:pt x="734769" y="245903"/>
                    <a:pt x="734432" y="283281"/>
                  </a:cubicBezTo>
                  <a:cubicBezTo>
                    <a:pt x="733758" y="334129"/>
                    <a:pt x="731738" y="384977"/>
                    <a:pt x="730054" y="435825"/>
                  </a:cubicBezTo>
                  <a:cubicBezTo>
                    <a:pt x="722309" y="435488"/>
                    <a:pt x="714227" y="435488"/>
                    <a:pt x="706819" y="434141"/>
                  </a:cubicBezTo>
                  <a:cubicBezTo>
                    <a:pt x="676512" y="429763"/>
                    <a:pt x="650583" y="443906"/>
                    <a:pt x="623644" y="453672"/>
                  </a:cubicBezTo>
                  <a:cubicBezTo>
                    <a:pt x="595695" y="463774"/>
                    <a:pt x="566735" y="469836"/>
                    <a:pt x="537102" y="470509"/>
                  </a:cubicBezTo>
                  <a:cubicBezTo>
                    <a:pt x="487938" y="471519"/>
                    <a:pt x="438437" y="470509"/>
                    <a:pt x="389272" y="470846"/>
                  </a:cubicBezTo>
                  <a:cubicBezTo>
                    <a:pt x="367721" y="471183"/>
                    <a:pt x="346843" y="466468"/>
                    <a:pt x="325965" y="463101"/>
                  </a:cubicBezTo>
                  <a:cubicBezTo>
                    <a:pt x="292965" y="457376"/>
                    <a:pt x="282862" y="419324"/>
                    <a:pt x="303403" y="394742"/>
                  </a:cubicBezTo>
                  <a:cubicBezTo>
                    <a:pt x="274444" y="386324"/>
                    <a:pt x="239760" y="383630"/>
                    <a:pt x="239760" y="342211"/>
                  </a:cubicBezTo>
                  <a:cubicBezTo>
                    <a:pt x="239760" y="308874"/>
                    <a:pt x="267709" y="302139"/>
                    <a:pt x="295658" y="291363"/>
                  </a:cubicBezTo>
                  <a:cubicBezTo>
                    <a:pt x="278485" y="289006"/>
                    <a:pt x="265689" y="284965"/>
                    <a:pt x="253566" y="278903"/>
                  </a:cubicBezTo>
                  <a:cubicBezTo>
                    <a:pt x="235045" y="269475"/>
                    <a:pt x="226963" y="254995"/>
                    <a:pt x="229657" y="238831"/>
                  </a:cubicBezTo>
                  <a:cubicBezTo>
                    <a:pt x="232351" y="223005"/>
                    <a:pt x="245484" y="211555"/>
                    <a:pt x="265015" y="208188"/>
                  </a:cubicBezTo>
                  <a:cubicBezTo>
                    <a:pt x="267709" y="207851"/>
                    <a:pt x="292965" y="205494"/>
                    <a:pt x="301383" y="202127"/>
                  </a:cubicBezTo>
                  <a:cubicBezTo>
                    <a:pt x="297679" y="199433"/>
                    <a:pt x="292965" y="196065"/>
                    <a:pt x="286903" y="195055"/>
                  </a:cubicBezTo>
                  <a:cubicBezTo>
                    <a:pt x="216188" y="194382"/>
                    <a:pt x="145809" y="194382"/>
                    <a:pt x="75430" y="194045"/>
                  </a:cubicBezTo>
                  <a:close/>
                </a:path>
              </a:pathLst>
            </a:custGeom>
            <a:solidFill>
              <a:srgbClr val="FCC698"/>
            </a:solidFill>
            <a:ln w="3363" cap="flat">
              <a:noFill/>
              <a:prstDash val="solid"/>
              <a:miter/>
            </a:ln>
          </p:spPr>
          <p:txBody>
            <a:bodyPr rtlCol="0" anchor="ctr"/>
            <a:lstStyle/>
            <a:p>
              <a:endParaRPr lang="en-US"/>
            </a:p>
          </p:txBody>
        </p:sp>
      </p:grpSp>
      <p:sp>
        <p:nvSpPr>
          <p:cNvPr id="27" name="TextBox 26">
            <a:extLst>
              <a:ext uri="{FF2B5EF4-FFF2-40B4-BE49-F238E27FC236}">
                <a16:creationId xmlns:a16="http://schemas.microsoft.com/office/drawing/2014/main" id="{23B6AF68-8DC2-4C54-94D8-EBF96E910A4C}"/>
              </a:ext>
            </a:extLst>
          </p:cNvPr>
          <p:cNvSpPr txBox="1"/>
          <p:nvPr/>
        </p:nvSpPr>
        <p:spPr>
          <a:xfrm>
            <a:off x="5844242" y="4865168"/>
            <a:ext cx="2719592" cy="307777"/>
          </a:xfrm>
          <a:prstGeom prst="rect">
            <a:avLst/>
          </a:prstGeom>
          <a:noFill/>
        </p:spPr>
        <p:txBody>
          <a:bodyPr wrap="square" rtlCol="0">
            <a:spAutoFit/>
          </a:bodyPr>
          <a:lstStyle/>
          <a:p>
            <a:pPr algn="ctr"/>
            <a:r>
              <a:rPr lang="en-US" altLang="ko-KR" sz="1400" b="1" spc="300" dirty="0">
                <a:cs typeface="Arial" pitchFamily="34" charset="0"/>
              </a:rPr>
              <a:t>CERTIFICATE</a:t>
            </a:r>
            <a:endParaRPr lang="ko-KR" altLang="en-US" sz="1400" b="1" spc="300" dirty="0">
              <a:cs typeface="Arial" pitchFamily="34" charset="0"/>
            </a:endParaRPr>
          </a:p>
        </p:txBody>
      </p:sp>
      <p:grpSp>
        <p:nvGrpSpPr>
          <p:cNvPr id="84" name="Group 83">
            <a:extLst>
              <a:ext uri="{FF2B5EF4-FFF2-40B4-BE49-F238E27FC236}">
                <a16:creationId xmlns:a16="http://schemas.microsoft.com/office/drawing/2014/main" id="{2FF71FFE-A0FF-4F0E-81EC-1BE3DAC319D5}"/>
              </a:ext>
            </a:extLst>
          </p:cNvPr>
          <p:cNvGrpSpPr/>
          <p:nvPr/>
        </p:nvGrpSpPr>
        <p:grpSpPr>
          <a:xfrm flipH="1">
            <a:off x="643829" y="1774472"/>
            <a:ext cx="4652509" cy="2476393"/>
            <a:chOff x="6682151" y="1760821"/>
            <a:chExt cx="4652509" cy="2476393"/>
          </a:xfrm>
        </p:grpSpPr>
        <p:cxnSp>
          <p:nvCxnSpPr>
            <p:cNvPr id="64" name="Straight Arrow Connector 63">
              <a:extLst>
                <a:ext uri="{FF2B5EF4-FFF2-40B4-BE49-F238E27FC236}">
                  <a16:creationId xmlns:a16="http://schemas.microsoft.com/office/drawing/2014/main" id="{18E1324F-45E6-4905-81D1-199B39D03BB9}"/>
                </a:ext>
              </a:extLst>
            </p:cNvPr>
            <p:cNvCxnSpPr/>
            <p:nvPr/>
          </p:nvCxnSpPr>
          <p:spPr>
            <a:xfrm>
              <a:off x="7372198" y="2994879"/>
              <a:ext cx="1080000" cy="421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F309F68-9ADA-4B10-9CFB-F2EA8688D998}"/>
                </a:ext>
              </a:extLst>
            </p:cNvPr>
            <p:cNvCxnSpPr/>
            <p:nvPr/>
          </p:nvCxnSpPr>
          <p:spPr>
            <a:xfrm>
              <a:off x="7727782" y="3977705"/>
              <a:ext cx="1080000" cy="0"/>
            </a:xfrm>
            <a:prstGeom prst="straightConnector1">
              <a:avLst/>
            </a:prstGeom>
            <a:ln w="3810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2EB9E3E8-C3DF-4A3A-B6ED-B45A23FD2601}"/>
                </a:ext>
              </a:extLst>
            </p:cNvPr>
            <p:cNvCxnSpPr/>
            <p:nvPr/>
          </p:nvCxnSpPr>
          <p:spPr>
            <a:xfrm>
              <a:off x="6682151" y="2016261"/>
              <a:ext cx="1080000"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69" name="그룹 12">
              <a:extLst>
                <a:ext uri="{FF2B5EF4-FFF2-40B4-BE49-F238E27FC236}">
                  <a16:creationId xmlns:a16="http://schemas.microsoft.com/office/drawing/2014/main" id="{49DCA51C-70E0-4BC3-98EC-47C345CBFA27}"/>
                </a:ext>
              </a:extLst>
            </p:cNvPr>
            <p:cNvGrpSpPr/>
            <p:nvPr/>
          </p:nvGrpSpPr>
          <p:grpSpPr>
            <a:xfrm>
              <a:off x="7923064" y="1760821"/>
              <a:ext cx="2719159" cy="523220"/>
              <a:chOff x="8899011" y="1711124"/>
              <a:chExt cx="2719159" cy="523220"/>
            </a:xfrm>
          </p:grpSpPr>
          <p:sp>
            <p:nvSpPr>
              <p:cNvPr id="70" name="TextBox 69">
                <a:extLst>
                  <a:ext uri="{FF2B5EF4-FFF2-40B4-BE49-F238E27FC236}">
                    <a16:creationId xmlns:a16="http://schemas.microsoft.com/office/drawing/2014/main" id="{10AEC43E-4FE2-4FEF-A0A6-2B218670B9DC}"/>
                  </a:ext>
                </a:extLst>
              </p:cNvPr>
              <p:cNvSpPr txBox="1"/>
              <p:nvPr/>
            </p:nvSpPr>
            <p:spPr>
              <a:xfrm>
                <a:off x="8899011" y="1711124"/>
                <a:ext cx="1087781" cy="523220"/>
              </a:xfrm>
              <a:prstGeom prst="rect">
                <a:avLst/>
              </a:prstGeom>
              <a:noFill/>
            </p:spPr>
            <p:txBody>
              <a:bodyPr wrap="square" rtlCol="0" anchor="ctr">
                <a:spAutoFit/>
              </a:bodyPr>
              <a:lstStyle/>
              <a:p>
                <a:pPr algn="ctr"/>
                <a:r>
                  <a:rPr lang="en-US" altLang="ko-KR" sz="2800" b="1" dirty="0" smtClean="0">
                    <a:solidFill>
                      <a:schemeClr val="accent1"/>
                    </a:solidFill>
                    <a:cs typeface="Arial" pitchFamily="34" charset="0"/>
                  </a:rPr>
                  <a:t>64.9</a:t>
                </a:r>
                <a:r>
                  <a:rPr lang="en-US" altLang="ko-KR" b="1" dirty="0" smtClean="0">
                    <a:solidFill>
                      <a:schemeClr val="accent1"/>
                    </a:solidFill>
                    <a:cs typeface="Arial" pitchFamily="34" charset="0"/>
                  </a:rPr>
                  <a:t>%</a:t>
                </a:r>
                <a:endParaRPr lang="ko-KR" altLang="en-US" b="1" dirty="0">
                  <a:solidFill>
                    <a:schemeClr val="accent1"/>
                  </a:solidFill>
                  <a:cs typeface="Arial" pitchFamily="34" charset="0"/>
                </a:endParaRPr>
              </a:p>
            </p:txBody>
          </p:sp>
          <p:sp>
            <p:nvSpPr>
              <p:cNvPr id="71" name="Text Placeholder 12">
                <a:extLst>
                  <a:ext uri="{FF2B5EF4-FFF2-40B4-BE49-F238E27FC236}">
                    <a16:creationId xmlns:a16="http://schemas.microsoft.com/office/drawing/2014/main" id="{40F574C4-9ED7-40D2-901F-9617AAD8F002}"/>
                  </a:ext>
                </a:extLst>
              </p:cNvPr>
              <p:cNvSpPr txBox="1">
                <a:spLocks/>
              </p:cNvSpPr>
              <p:nvPr/>
            </p:nvSpPr>
            <p:spPr>
              <a:xfrm>
                <a:off x="10117825" y="1717927"/>
                <a:ext cx="150034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ko-KR" sz="1200" b="1" dirty="0" smtClean="0">
                    <a:solidFill>
                      <a:schemeClr val="tx1">
                        <a:lumMod val="75000"/>
                        <a:lumOff val="25000"/>
                      </a:schemeClr>
                    </a:solidFill>
                    <a:cs typeface="Arial" pitchFamily="34" charset="0"/>
                  </a:rPr>
                  <a:t>STRONG impact</a:t>
                </a:r>
                <a:endParaRPr lang="ko-KR" altLang="en-US" sz="1200" b="1" dirty="0">
                  <a:solidFill>
                    <a:schemeClr val="tx1">
                      <a:lumMod val="75000"/>
                      <a:lumOff val="25000"/>
                    </a:schemeClr>
                  </a:solidFill>
                  <a:cs typeface="Arial" pitchFamily="34" charset="0"/>
                </a:endParaRPr>
              </a:p>
            </p:txBody>
          </p:sp>
        </p:grpSp>
        <p:grpSp>
          <p:nvGrpSpPr>
            <p:cNvPr id="72" name="그룹 11">
              <a:extLst>
                <a:ext uri="{FF2B5EF4-FFF2-40B4-BE49-F238E27FC236}">
                  <a16:creationId xmlns:a16="http://schemas.microsoft.com/office/drawing/2014/main" id="{A86EF06A-6D5F-44C5-A776-A0A45FC66EAF}"/>
                </a:ext>
              </a:extLst>
            </p:cNvPr>
            <p:cNvGrpSpPr/>
            <p:nvPr/>
          </p:nvGrpSpPr>
          <p:grpSpPr>
            <a:xfrm>
              <a:off x="8584145" y="2734324"/>
              <a:ext cx="2678448" cy="523220"/>
              <a:chOff x="8900664" y="2587912"/>
              <a:chExt cx="2678448" cy="523220"/>
            </a:xfrm>
          </p:grpSpPr>
          <p:sp>
            <p:nvSpPr>
              <p:cNvPr id="73" name="TextBox 72">
                <a:extLst>
                  <a:ext uri="{FF2B5EF4-FFF2-40B4-BE49-F238E27FC236}">
                    <a16:creationId xmlns:a16="http://schemas.microsoft.com/office/drawing/2014/main" id="{EC47686F-38DB-4886-AE94-E44B92DDFD9E}"/>
                  </a:ext>
                </a:extLst>
              </p:cNvPr>
              <p:cNvSpPr txBox="1"/>
              <p:nvPr/>
            </p:nvSpPr>
            <p:spPr>
              <a:xfrm>
                <a:off x="8900664" y="2587912"/>
                <a:ext cx="1195474" cy="523220"/>
              </a:xfrm>
              <a:prstGeom prst="rect">
                <a:avLst/>
              </a:prstGeom>
              <a:noFill/>
            </p:spPr>
            <p:txBody>
              <a:bodyPr wrap="square" rtlCol="0" anchor="ctr">
                <a:spAutoFit/>
              </a:bodyPr>
              <a:lstStyle/>
              <a:p>
                <a:pPr algn="ctr"/>
                <a:r>
                  <a:rPr lang="en-US" altLang="ko-KR" sz="2800" b="1" smtClean="0">
                    <a:solidFill>
                      <a:schemeClr val="accent2"/>
                    </a:solidFill>
                    <a:cs typeface="Arial" pitchFamily="34" charset="0"/>
                  </a:rPr>
                  <a:t>23.7</a:t>
                </a:r>
                <a:r>
                  <a:rPr lang="en-US" altLang="ko-KR" b="1" smtClean="0">
                    <a:solidFill>
                      <a:schemeClr val="accent2"/>
                    </a:solidFill>
                    <a:cs typeface="Arial" pitchFamily="34" charset="0"/>
                  </a:rPr>
                  <a:t>%</a:t>
                </a:r>
                <a:endParaRPr lang="ko-KR" altLang="en-US" b="1" dirty="0">
                  <a:solidFill>
                    <a:schemeClr val="accent2"/>
                  </a:solidFill>
                  <a:cs typeface="Arial" pitchFamily="34" charset="0"/>
                </a:endParaRPr>
              </a:p>
            </p:txBody>
          </p:sp>
          <p:sp>
            <p:nvSpPr>
              <p:cNvPr id="74" name="Text Placeholder 12">
                <a:extLst>
                  <a:ext uri="{FF2B5EF4-FFF2-40B4-BE49-F238E27FC236}">
                    <a16:creationId xmlns:a16="http://schemas.microsoft.com/office/drawing/2014/main" id="{CD0DBFD6-97BF-40C4-AE99-F9C5E1A5BE1A}"/>
                  </a:ext>
                </a:extLst>
              </p:cNvPr>
              <p:cNvSpPr txBox="1">
                <a:spLocks/>
              </p:cNvSpPr>
              <p:nvPr/>
            </p:nvSpPr>
            <p:spPr>
              <a:xfrm>
                <a:off x="10078767" y="2607806"/>
                <a:ext cx="150034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b="1" dirty="0" smtClean="0">
                    <a:solidFill>
                      <a:schemeClr val="tx1">
                        <a:lumMod val="75000"/>
                        <a:lumOff val="25000"/>
                      </a:schemeClr>
                    </a:solidFill>
                    <a:cs typeface="Arial" pitchFamily="34" charset="0"/>
                  </a:rPr>
                  <a:t>SIGNIFICANT impact</a:t>
                </a:r>
                <a:endParaRPr lang="ko-KR" altLang="en-US" sz="1200" b="1" dirty="0">
                  <a:solidFill>
                    <a:schemeClr val="tx1">
                      <a:lumMod val="75000"/>
                      <a:lumOff val="25000"/>
                    </a:schemeClr>
                  </a:solidFill>
                  <a:cs typeface="Arial" pitchFamily="34" charset="0"/>
                </a:endParaRPr>
              </a:p>
            </p:txBody>
          </p:sp>
        </p:grpSp>
        <p:grpSp>
          <p:nvGrpSpPr>
            <p:cNvPr id="75" name="그룹 10">
              <a:extLst>
                <a:ext uri="{FF2B5EF4-FFF2-40B4-BE49-F238E27FC236}">
                  <a16:creationId xmlns:a16="http://schemas.microsoft.com/office/drawing/2014/main" id="{8B3FB423-F109-4637-A7E3-F5A012F68D68}"/>
                </a:ext>
              </a:extLst>
            </p:cNvPr>
            <p:cNvGrpSpPr/>
            <p:nvPr/>
          </p:nvGrpSpPr>
          <p:grpSpPr>
            <a:xfrm>
              <a:off x="8900665" y="3713994"/>
              <a:ext cx="2433995" cy="523220"/>
              <a:chOff x="8900664" y="3470867"/>
              <a:chExt cx="2433995" cy="523220"/>
            </a:xfrm>
          </p:grpSpPr>
          <p:sp>
            <p:nvSpPr>
              <p:cNvPr id="76" name="TextBox 75">
                <a:extLst>
                  <a:ext uri="{FF2B5EF4-FFF2-40B4-BE49-F238E27FC236}">
                    <a16:creationId xmlns:a16="http://schemas.microsoft.com/office/drawing/2014/main" id="{884B1795-6A9A-4B5C-A77B-4BD4A2767ABE}"/>
                  </a:ext>
                </a:extLst>
              </p:cNvPr>
              <p:cNvSpPr txBox="1"/>
              <p:nvPr/>
            </p:nvSpPr>
            <p:spPr>
              <a:xfrm>
                <a:off x="8900664" y="3470867"/>
                <a:ext cx="933650" cy="523220"/>
              </a:xfrm>
              <a:prstGeom prst="rect">
                <a:avLst/>
              </a:prstGeom>
              <a:noFill/>
            </p:spPr>
            <p:txBody>
              <a:bodyPr wrap="square" rtlCol="0" anchor="ctr">
                <a:spAutoFit/>
              </a:bodyPr>
              <a:lstStyle/>
              <a:p>
                <a:pPr algn="ctr"/>
                <a:r>
                  <a:rPr lang="en-US" altLang="ko-KR" sz="2800" b="1" dirty="0" smtClean="0">
                    <a:solidFill>
                      <a:schemeClr val="accent3"/>
                    </a:solidFill>
                    <a:cs typeface="Arial" pitchFamily="34" charset="0"/>
                  </a:rPr>
                  <a:t>9.3</a:t>
                </a:r>
                <a:r>
                  <a:rPr lang="en-US" altLang="ko-KR" b="1" dirty="0" smtClean="0">
                    <a:solidFill>
                      <a:schemeClr val="accent3"/>
                    </a:solidFill>
                    <a:cs typeface="Arial" pitchFamily="34" charset="0"/>
                  </a:rPr>
                  <a:t>%</a:t>
                </a:r>
                <a:endParaRPr lang="ko-KR" altLang="en-US" b="1" dirty="0">
                  <a:solidFill>
                    <a:schemeClr val="accent3"/>
                  </a:solidFill>
                  <a:cs typeface="Arial" pitchFamily="34" charset="0"/>
                </a:endParaRPr>
              </a:p>
            </p:txBody>
          </p:sp>
          <p:sp>
            <p:nvSpPr>
              <p:cNvPr id="77" name="Text Placeholder 12">
                <a:extLst>
                  <a:ext uri="{FF2B5EF4-FFF2-40B4-BE49-F238E27FC236}">
                    <a16:creationId xmlns:a16="http://schemas.microsoft.com/office/drawing/2014/main" id="{B69B85F4-AF01-4169-AAFB-FD620993B41E}"/>
                  </a:ext>
                </a:extLst>
              </p:cNvPr>
              <p:cNvSpPr txBox="1">
                <a:spLocks/>
              </p:cNvSpPr>
              <p:nvPr/>
            </p:nvSpPr>
            <p:spPr>
              <a:xfrm>
                <a:off x="9834314" y="3499210"/>
                <a:ext cx="150034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b="1" dirty="0" smtClean="0">
                    <a:solidFill>
                      <a:schemeClr val="tx1">
                        <a:lumMod val="75000"/>
                        <a:lumOff val="25000"/>
                      </a:schemeClr>
                    </a:solidFill>
                    <a:cs typeface="Arial" pitchFamily="34" charset="0"/>
                  </a:rPr>
                  <a:t>MEDIUM impact</a:t>
                </a:r>
                <a:endParaRPr lang="ko-KR" altLang="en-US" sz="1200" b="1" dirty="0">
                  <a:solidFill>
                    <a:schemeClr val="tx1">
                      <a:lumMod val="75000"/>
                      <a:lumOff val="25000"/>
                    </a:schemeClr>
                  </a:solidFill>
                  <a:cs typeface="Arial" pitchFamily="34" charset="0"/>
                </a:endParaRPr>
              </a:p>
            </p:txBody>
          </p:sp>
        </p:grpSp>
      </p:grpSp>
      <p:grpSp>
        <p:nvGrpSpPr>
          <p:cNvPr id="85" name="Graphic 5343">
            <a:extLst>
              <a:ext uri="{FF2B5EF4-FFF2-40B4-BE49-F238E27FC236}">
                <a16:creationId xmlns:a16="http://schemas.microsoft.com/office/drawing/2014/main" id="{6FF32ECD-F9A8-4BD6-9AE0-EA2778C55F74}"/>
              </a:ext>
            </a:extLst>
          </p:cNvPr>
          <p:cNvGrpSpPr/>
          <p:nvPr/>
        </p:nvGrpSpPr>
        <p:grpSpPr>
          <a:xfrm rot="14298466">
            <a:off x="5671152" y="5665264"/>
            <a:ext cx="255324" cy="1157652"/>
            <a:chOff x="7783270" y="3992865"/>
            <a:chExt cx="267645" cy="1213522"/>
          </a:xfrm>
        </p:grpSpPr>
        <p:sp>
          <p:nvSpPr>
            <p:cNvPr id="86" name="Freeform: Shape 85">
              <a:extLst>
                <a:ext uri="{FF2B5EF4-FFF2-40B4-BE49-F238E27FC236}">
                  <a16:creationId xmlns:a16="http://schemas.microsoft.com/office/drawing/2014/main" id="{172591F3-2D39-4C82-860D-6635D5D38BB1}"/>
                </a:ext>
              </a:extLst>
            </p:cNvPr>
            <p:cNvSpPr/>
            <p:nvPr/>
          </p:nvSpPr>
          <p:spPr>
            <a:xfrm>
              <a:off x="7783287" y="4105294"/>
              <a:ext cx="190501" cy="990600"/>
            </a:xfrm>
            <a:custGeom>
              <a:avLst/>
              <a:gdLst>
                <a:gd name="connsiteX0" fmla="*/ 155734 w 190500"/>
                <a:gd name="connsiteY0" fmla="*/ 973931 h 990600"/>
                <a:gd name="connsiteX1" fmla="*/ 21431 w 190500"/>
                <a:gd name="connsiteY1" fmla="*/ 970121 h 990600"/>
                <a:gd name="connsiteX2" fmla="*/ 43339 w 190500"/>
                <a:gd name="connsiteY2" fmla="*/ 21431 h 990600"/>
                <a:gd name="connsiteX3" fmla="*/ 177641 w 190500"/>
                <a:gd name="connsiteY3" fmla="*/ 25241 h 990600"/>
              </a:gdLst>
              <a:ahLst/>
              <a:cxnLst>
                <a:cxn ang="0">
                  <a:pos x="connsiteX0" y="connsiteY0"/>
                </a:cxn>
                <a:cxn ang="0">
                  <a:pos x="connsiteX1" y="connsiteY1"/>
                </a:cxn>
                <a:cxn ang="0">
                  <a:pos x="connsiteX2" y="connsiteY2"/>
                </a:cxn>
                <a:cxn ang="0">
                  <a:pos x="connsiteX3" y="connsiteY3"/>
                </a:cxn>
              </a:cxnLst>
              <a:rect l="l" t="t" r="r" b="b"/>
              <a:pathLst>
                <a:path w="190500" h="990600">
                  <a:moveTo>
                    <a:pt x="155734" y="973931"/>
                  </a:moveTo>
                  <a:lnTo>
                    <a:pt x="21431" y="970121"/>
                  </a:lnTo>
                  <a:lnTo>
                    <a:pt x="43339" y="21431"/>
                  </a:lnTo>
                  <a:lnTo>
                    <a:pt x="177641" y="25241"/>
                  </a:lnTo>
                  <a:close/>
                </a:path>
              </a:pathLst>
            </a:custGeom>
            <a:solidFill>
              <a:schemeClr val="accent1"/>
            </a:solidFill>
            <a:ln w="28575" cap="rnd">
              <a:solidFill>
                <a:srgbClr val="333331"/>
              </a:solidFill>
              <a:prstDash val="solid"/>
              <a:round/>
            </a:ln>
          </p:spPr>
          <p:txBody>
            <a:bodyPr rtlCol="0" anchor="ctr"/>
            <a:lstStyle/>
            <a:p>
              <a:endParaRPr lang="en-US"/>
            </a:p>
          </p:txBody>
        </p:sp>
        <p:sp>
          <p:nvSpPr>
            <p:cNvPr id="87" name="Freeform: Shape 86">
              <a:extLst>
                <a:ext uri="{FF2B5EF4-FFF2-40B4-BE49-F238E27FC236}">
                  <a16:creationId xmlns:a16="http://schemas.microsoft.com/office/drawing/2014/main" id="{C81E7CF1-F59F-4541-86FD-58A95E7F1136}"/>
                </a:ext>
              </a:extLst>
            </p:cNvPr>
            <p:cNvSpPr/>
            <p:nvPr/>
          </p:nvSpPr>
          <p:spPr>
            <a:xfrm>
              <a:off x="7831864" y="3992865"/>
              <a:ext cx="123825" cy="152400"/>
            </a:xfrm>
            <a:custGeom>
              <a:avLst/>
              <a:gdLst>
                <a:gd name="connsiteX0" fmla="*/ 66199 w 123825"/>
                <a:gd name="connsiteY0" fmla="*/ 21467 h 152400"/>
                <a:gd name="connsiteX1" fmla="*/ 66199 w 123825"/>
                <a:gd name="connsiteY1" fmla="*/ 21467 h 152400"/>
                <a:gd name="connsiteX2" fmla="*/ 24289 w 123825"/>
                <a:gd name="connsiteY2" fmla="*/ 61472 h 152400"/>
                <a:gd name="connsiteX3" fmla="*/ 21431 w 123825"/>
                <a:gd name="connsiteY3" fmla="*/ 134815 h 152400"/>
                <a:gd name="connsiteX4" fmla="*/ 102394 w 123825"/>
                <a:gd name="connsiteY4" fmla="*/ 137672 h 152400"/>
                <a:gd name="connsiteX5" fmla="*/ 105251 w 123825"/>
                <a:gd name="connsiteY5" fmla="*/ 64330 h 152400"/>
                <a:gd name="connsiteX6" fmla="*/ 66199 w 123825"/>
                <a:gd name="connsiteY6" fmla="*/ 2146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52400">
                  <a:moveTo>
                    <a:pt x="66199" y="21467"/>
                  </a:moveTo>
                  <a:lnTo>
                    <a:pt x="66199" y="21467"/>
                  </a:lnTo>
                  <a:cubicBezTo>
                    <a:pt x="44291" y="20515"/>
                    <a:pt x="25241" y="38612"/>
                    <a:pt x="24289" y="61472"/>
                  </a:cubicBezTo>
                  <a:lnTo>
                    <a:pt x="21431" y="134815"/>
                  </a:lnTo>
                  <a:lnTo>
                    <a:pt x="102394" y="137672"/>
                  </a:lnTo>
                  <a:lnTo>
                    <a:pt x="105251" y="64330"/>
                  </a:lnTo>
                  <a:cubicBezTo>
                    <a:pt x="106204" y="40517"/>
                    <a:pt x="89059" y="22420"/>
                    <a:pt x="66199" y="21467"/>
                  </a:cubicBezTo>
                  <a:close/>
                </a:path>
              </a:pathLst>
            </a:custGeom>
            <a:solidFill>
              <a:schemeClr val="bg1"/>
            </a:solidFill>
            <a:ln w="28575" cap="rnd">
              <a:solidFill>
                <a:srgbClr val="333331"/>
              </a:solidFill>
              <a:prstDash val="solid"/>
              <a:round/>
            </a:ln>
          </p:spPr>
          <p:txBody>
            <a:bodyPr rtlCol="0" anchor="ctr"/>
            <a:lstStyle/>
            <a:p>
              <a:endParaRPr lang="en-US"/>
            </a:p>
          </p:txBody>
        </p:sp>
        <p:sp>
          <p:nvSpPr>
            <p:cNvPr id="88" name="Freeform: Shape 87">
              <a:extLst>
                <a:ext uri="{FF2B5EF4-FFF2-40B4-BE49-F238E27FC236}">
                  <a16:creationId xmlns:a16="http://schemas.microsoft.com/office/drawing/2014/main" id="{15010C36-B5EB-4CA5-88F5-43E7DA5D873B}"/>
                </a:ext>
              </a:extLst>
            </p:cNvPr>
            <p:cNvSpPr/>
            <p:nvPr/>
          </p:nvSpPr>
          <p:spPr>
            <a:xfrm>
              <a:off x="7783270" y="5053987"/>
              <a:ext cx="171451" cy="152400"/>
            </a:xfrm>
            <a:custGeom>
              <a:avLst/>
              <a:gdLst>
                <a:gd name="connsiteX0" fmla="*/ 21431 w 171450"/>
                <a:gd name="connsiteY0" fmla="*/ 21431 h 152400"/>
                <a:gd name="connsiteX1" fmla="*/ 61436 w 171450"/>
                <a:gd name="connsiteY1" fmla="*/ 118586 h 152400"/>
                <a:gd name="connsiteX2" fmla="*/ 109061 w 171450"/>
                <a:gd name="connsiteY2" fmla="*/ 119539 h 152400"/>
                <a:gd name="connsiteX3" fmla="*/ 154781 w 171450"/>
                <a:gd name="connsiteY3" fmla="*/ 25241 h 152400"/>
                <a:gd name="connsiteX4" fmla="*/ 21431 w 171450"/>
                <a:gd name="connsiteY4" fmla="*/ 21431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52400">
                  <a:moveTo>
                    <a:pt x="21431" y="21431"/>
                  </a:moveTo>
                  <a:lnTo>
                    <a:pt x="61436" y="118586"/>
                  </a:lnTo>
                  <a:cubicBezTo>
                    <a:pt x="70009" y="139541"/>
                    <a:pt x="99536" y="140494"/>
                    <a:pt x="109061" y="119539"/>
                  </a:cubicBezTo>
                  <a:lnTo>
                    <a:pt x="154781" y="25241"/>
                  </a:lnTo>
                  <a:lnTo>
                    <a:pt x="21431" y="21431"/>
                  </a:lnTo>
                  <a:close/>
                </a:path>
              </a:pathLst>
            </a:custGeom>
            <a:solidFill>
              <a:schemeClr val="tx1">
                <a:lumMod val="75000"/>
                <a:lumOff val="25000"/>
              </a:schemeClr>
            </a:solidFill>
            <a:ln w="28575" cap="rnd">
              <a:solidFill>
                <a:srgbClr val="333331"/>
              </a:solidFill>
              <a:prstDash val="solid"/>
              <a:round/>
            </a:ln>
          </p:spPr>
          <p:txBody>
            <a:bodyPr rtlCol="0" anchor="ctr"/>
            <a:lstStyle/>
            <a:p>
              <a:endParaRPr lang="en-US"/>
            </a:p>
          </p:txBody>
        </p:sp>
        <p:sp>
          <p:nvSpPr>
            <p:cNvPr id="89" name="Freeform: Shape 88">
              <a:extLst>
                <a:ext uri="{FF2B5EF4-FFF2-40B4-BE49-F238E27FC236}">
                  <a16:creationId xmlns:a16="http://schemas.microsoft.com/office/drawing/2014/main" id="{63A6B83A-5FEA-4D7F-B2B0-C52DC60D2A7A}"/>
                </a:ext>
              </a:extLst>
            </p:cNvPr>
            <p:cNvSpPr/>
            <p:nvPr/>
          </p:nvSpPr>
          <p:spPr>
            <a:xfrm>
              <a:off x="7812789" y="4156731"/>
              <a:ext cx="238126" cy="314325"/>
            </a:xfrm>
            <a:custGeom>
              <a:avLst/>
              <a:gdLst>
                <a:gd name="connsiteX0" fmla="*/ 21431 w 238125"/>
                <a:gd name="connsiteY0" fmla="*/ 21431 h 314325"/>
                <a:gd name="connsiteX1" fmla="*/ 164306 w 238125"/>
                <a:gd name="connsiteY1" fmla="*/ 23336 h 314325"/>
                <a:gd name="connsiteX2" fmla="*/ 224314 w 238125"/>
                <a:gd name="connsiteY2" fmla="*/ 100489 h 314325"/>
                <a:gd name="connsiteX3" fmla="*/ 218599 w 238125"/>
                <a:gd name="connsiteY3" fmla="*/ 297656 h 314325"/>
              </a:gdLst>
              <a:ahLst/>
              <a:cxnLst>
                <a:cxn ang="0">
                  <a:pos x="connsiteX0" y="connsiteY0"/>
                </a:cxn>
                <a:cxn ang="0">
                  <a:pos x="connsiteX1" y="connsiteY1"/>
                </a:cxn>
                <a:cxn ang="0">
                  <a:pos x="connsiteX2" y="connsiteY2"/>
                </a:cxn>
                <a:cxn ang="0">
                  <a:pos x="connsiteX3" y="connsiteY3"/>
                </a:cxn>
              </a:cxnLst>
              <a:rect l="l" t="t" r="r" b="b"/>
              <a:pathLst>
                <a:path w="238125" h="314325">
                  <a:moveTo>
                    <a:pt x="21431" y="21431"/>
                  </a:moveTo>
                  <a:lnTo>
                    <a:pt x="164306" y="23336"/>
                  </a:lnTo>
                  <a:cubicBezTo>
                    <a:pt x="198596" y="24289"/>
                    <a:pt x="226219" y="58579"/>
                    <a:pt x="224314" y="100489"/>
                  </a:cubicBezTo>
                  <a:lnTo>
                    <a:pt x="218599" y="297656"/>
                  </a:lnTo>
                </a:path>
              </a:pathLst>
            </a:custGeom>
            <a:noFill/>
            <a:ln w="28575" cap="rnd">
              <a:solidFill>
                <a:srgbClr val="333331"/>
              </a:solidFill>
              <a:prstDash val="solid"/>
              <a:round/>
            </a:ln>
          </p:spPr>
          <p:txBody>
            <a:bodyPr rtlCol="0" anchor="ctr"/>
            <a:lstStyle/>
            <a:p>
              <a:endParaRPr lang="en-US"/>
            </a:p>
          </p:txBody>
        </p:sp>
      </p:grpSp>
      <p:sp>
        <p:nvSpPr>
          <p:cNvPr id="28" name="TextBox 27"/>
          <p:cNvSpPr txBox="1"/>
          <p:nvPr/>
        </p:nvSpPr>
        <p:spPr>
          <a:xfrm>
            <a:off x="643828" y="4723724"/>
            <a:ext cx="3763771" cy="1477328"/>
          </a:xfrm>
          <a:prstGeom prst="rect">
            <a:avLst/>
          </a:prstGeom>
          <a:noFill/>
        </p:spPr>
        <p:txBody>
          <a:bodyPr wrap="square" rtlCol="0">
            <a:spAutoFit/>
          </a:bodyPr>
          <a:lstStyle/>
          <a:p>
            <a:r>
              <a:rPr lang="en-GB" dirty="0" smtClean="0"/>
              <a:t>The first 2 categories </a:t>
            </a:r>
            <a:r>
              <a:rPr lang="en-GB" dirty="0"/>
              <a:t>of </a:t>
            </a:r>
            <a:r>
              <a:rPr lang="en-GB" dirty="0" smtClean="0"/>
              <a:t>results sum 88.6</a:t>
            </a:r>
            <a:r>
              <a:rPr lang="en-GB" dirty="0"/>
              <a:t>%, </a:t>
            </a:r>
            <a:r>
              <a:rPr lang="en-GB" dirty="0" smtClean="0"/>
              <a:t>which shows that there is very good perception of the project activities and impact in the majority of students. </a:t>
            </a:r>
            <a:endParaRPr lang="en-US" dirty="0"/>
          </a:p>
        </p:txBody>
      </p:sp>
      <p:pic>
        <p:nvPicPr>
          <p:cNvPr id="29" name="Picture 28"/>
          <p:cNvPicPr>
            <a:picLocks noChangeAspect="1"/>
          </p:cNvPicPr>
          <p:nvPr/>
        </p:nvPicPr>
        <p:blipFill rotWithShape="1">
          <a:blip r:embed="rId2">
            <a:extLst>
              <a:ext uri="{28A0092B-C50C-407E-A947-70E740481C1C}">
                <a14:useLocalDpi xmlns:a14="http://schemas.microsoft.com/office/drawing/2010/main" val="0"/>
              </a:ext>
            </a:extLst>
          </a:blip>
          <a:srcRect l="2013" t="52969" r="24541" b="3636"/>
          <a:stretch/>
        </p:blipFill>
        <p:spPr>
          <a:xfrm>
            <a:off x="4317644" y="3789150"/>
            <a:ext cx="5042221" cy="2772834"/>
          </a:xfrm>
          <a:prstGeom prst="rect">
            <a:avLst/>
          </a:prstGeom>
        </p:spPr>
      </p:pic>
    </p:spTree>
    <p:extLst>
      <p:ext uri="{BB962C8B-B14F-4D97-AF65-F5344CB8AC3E}">
        <p14:creationId xmlns:p14="http://schemas.microsoft.com/office/powerpoint/2010/main" val="3899087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171" t="2547" r="13690" b="55463"/>
          <a:stretch/>
        </p:blipFill>
        <p:spPr>
          <a:xfrm>
            <a:off x="63333" y="4342909"/>
            <a:ext cx="5044581" cy="2106312"/>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803" t="50586" r="11468" b="4596"/>
          <a:stretch/>
        </p:blipFill>
        <p:spPr>
          <a:xfrm>
            <a:off x="61953" y="1471963"/>
            <a:ext cx="4543192" cy="1963481"/>
          </a:xfrm>
          <a:prstGeom prst="rect">
            <a:avLst/>
          </a:prstGeom>
        </p:spPr>
      </p:pic>
      <p:pic>
        <p:nvPicPr>
          <p:cNvPr id="63" name="Picture 62"/>
          <p:cNvPicPr>
            <a:picLocks noChangeAspect="1"/>
          </p:cNvPicPr>
          <p:nvPr/>
        </p:nvPicPr>
        <p:blipFill rotWithShape="1">
          <a:blip r:embed="rId3">
            <a:extLst>
              <a:ext uri="{28A0092B-C50C-407E-A947-70E740481C1C}">
                <a14:useLocalDpi xmlns:a14="http://schemas.microsoft.com/office/drawing/2010/main" val="0"/>
              </a:ext>
            </a:extLst>
          </a:blip>
          <a:srcRect l="2103" t="1864" r="12012" b="57743"/>
          <a:stretch/>
        </p:blipFill>
        <p:spPr>
          <a:xfrm>
            <a:off x="7458974" y="1426505"/>
            <a:ext cx="4672822" cy="1899939"/>
          </a:xfrm>
          <a:prstGeom prst="rect">
            <a:avLst/>
          </a:prstGeom>
        </p:spPr>
      </p:pic>
      <p:grpSp>
        <p:nvGrpSpPr>
          <p:cNvPr id="3" name="Group 2">
            <a:extLst>
              <a:ext uri="{FF2B5EF4-FFF2-40B4-BE49-F238E27FC236}">
                <a16:creationId xmlns:a16="http://schemas.microsoft.com/office/drawing/2014/main" id="{39E06874-5BF4-42C0-9585-4D92B033E71B}"/>
              </a:ext>
            </a:extLst>
          </p:cNvPr>
          <p:cNvGrpSpPr/>
          <p:nvPr/>
        </p:nvGrpSpPr>
        <p:grpSpPr>
          <a:xfrm>
            <a:off x="5115318" y="4135125"/>
            <a:ext cx="1952636" cy="1951635"/>
            <a:chOff x="4574848" y="1897856"/>
            <a:chExt cx="3028217" cy="3026664"/>
          </a:xfrm>
        </p:grpSpPr>
        <p:sp>
          <p:nvSpPr>
            <p:cNvPr id="4" name="Freeform: Shape 3">
              <a:extLst>
                <a:ext uri="{FF2B5EF4-FFF2-40B4-BE49-F238E27FC236}">
                  <a16:creationId xmlns:a16="http://schemas.microsoft.com/office/drawing/2014/main" id="{6D67BF62-A8A4-4841-BFB0-AF9D616162BD}"/>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20000"/>
                <a:lumOff val="8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5" name="Freeform: Shape 4">
              <a:extLst>
                <a:ext uri="{FF2B5EF4-FFF2-40B4-BE49-F238E27FC236}">
                  <a16:creationId xmlns:a16="http://schemas.microsoft.com/office/drawing/2014/main" id="{184C2095-99E3-4871-ADB7-E32129C7C2DB}"/>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2">
                <a:lumMod val="40000"/>
                <a:lumOff val="60000"/>
              </a:schemeClr>
            </a:solidFill>
            <a:ln w="9525" cap="flat">
              <a:noFill/>
              <a:prstDash val="solid"/>
              <a:miter/>
            </a:ln>
          </p:spPr>
          <p:txBody>
            <a:bodyPr rtlCol="0" anchor="ctr"/>
            <a:lstStyle/>
            <a:p>
              <a:endParaRPr lang="en-US" dirty="0"/>
            </a:p>
          </p:txBody>
        </p:sp>
      </p:grpSp>
      <p:grpSp>
        <p:nvGrpSpPr>
          <p:cNvPr id="66" name="Group 65">
            <a:extLst>
              <a:ext uri="{FF2B5EF4-FFF2-40B4-BE49-F238E27FC236}">
                <a16:creationId xmlns:a16="http://schemas.microsoft.com/office/drawing/2014/main" id="{E7BCFABF-65BF-435A-A192-F7E71C7069D6}"/>
              </a:ext>
            </a:extLst>
          </p:cNvPr>
          <p:cNvGrpSpPr/>
          <p:nvPr/>
        </p:nvGrpSpPr>
        <p:grpSpPr>
          <a:xfrm>
            <a:off x="4410741" y="1733806"/>
            <a:ext cx="1376272" cy="1646389"/>
            <a:chOff x="4200129" y="1047775"/>
            <a:chExt cx="1554866" cy="1860035"/>
          </a:xfrm>
        </p:grpSpPr>
        <p:sp>
          <p:nvSpPr>
            <p:cNvPr id="7" name="Freeform: Shape 6">
              <a:extLst>
                <a:ext uri="{FF2B5EF4-FFF2-40B4-BE49-F238E27FC236}">
                  <a16:creationId xmlns:a16="http://schemas.microsoft.com/office/drawing/2014/main" id="{E17C1D3F-B1C4-4006-B51D-8597ED3D1BB6}"/>
                </a:ext>
              </a:extLst>
            </p:cNvPr>
            <p:cNvSpPr/>
            <p:nvPr/>
          </p:nvSpPr>
          <p:spPr>
            <a:xfrm>
              <a:off x="4251869" y="1221592"/>
              <a:ext cx="875470" cy="1248812"/>
            </a:xfrm>
            <a:custGeom>
              <a:avLst/>
              <a:gdLst>
                <a:gd name="connsiteX0" fmla="*/ 547260 w 875470"/>
                <a:gd name="connsiteY0" fmla="*/ 1064634 h 1248812"/>
                <a:gd name="connsiteX1" fmla="*/ 500738 w 875470"/>
                <a:gd name="connsiteY1" fmla="*/ 963916 h 1248812"/>
                <a:gd name="connsiteX2" fmla="*/ 480595 w 875470"/>
                <a:gd name="connsiteY2" fmla="*/ 948089 h 1248812"/>
                <a:gd name="connsiteX3" fmla="*/ 310333 w 875470"/>
                <a:gd name="connsiteY3" fmla="*/ 889576 h 1248812"/>
                <a:gd name="connsiteX4" fmla="*/ 177001 w 875470"/>
                <a:gd name="connsiteY4" fmla="*/ 754326 h 1248812"/>
                <a:gd name="connsiteX5" fmla="*/ 117529 w 875470"/>
                <a:gd name="connsiteY5" fmla="*/ 709722 h 1248812"/>
                <a:gd name="connsiteX6" fmla="*/ 24 w 875470"/>
                <a:gd name="connsiteY6" fmla="*/ 546654 h 1248812"/>
                <a:gd name="connsiteX7" fmla="*/ 10576 w 875470"/>
                <a:gd name="connsiteY7" fmla="*/ 495815 h 1248812"/>
                <a:gd name="connsiteX8" fmla="*/ 74364 w 875470"/>
                <a:gd name="connsiteY8" fmla="*/ 489101 h 1248812"/>
                <a:gd name="connsiteX9" fmla="*/ 115131 w 875470"/>
                <a:gd name="connsiteY9" fmla="*/ 560083 h 1248812"/>
                <a:gd name="connsiteX10" fmla="*/ 118009 w 875470"/>
                <a:gd name="connsiteY10" fmla="*/ 565839 h 1248812"/>
                <a:gd name="connsiteX11" fmla="*/ 116570 w 875470"/>
                <a:gd name="connsiteY11" fmla="*/ 563920 h 1248812"/>
                <a:gd name="connsiteX12" fmla="*/ 58537 w 875470"/>
                <a:gd name="connsiteY12" fmla="*/ 401812 h 1248812"/>
                <a:gd name="connsiteX13" fmla="*/ 94028 w 875470"/>
                <a:gd name="connsiteY13" fmla="*/ 328431 h 1248812"/>
                <a:gd name="connsiteX14" fmla="*/ 283475 w 875470"/>
                <a:gd name="connsiteY14" fmla="*/ 239223 h 1248812"/>
                <a:gd name="connsiteX15" fmla="*/ 419205 w 875470"/>
                <a:gd name="connsiteY15" fmla="*/ 102055 h 1248812"/>
                <a:gd name="connsiteX16" fmla="*/ 451338 w 875470"/>
                <a:gd name="connsiteY16" fmla="*/ 32991 h 1248812"/>
                <a:gd name="connsiteX17" fmla="*/ 499299 w 875470"/>
                <a:gd name="connsiteY17" fmla="*/ 2296 h 1248812"/>
                <a:gd name="connsiteX18" fmla="*/ 606732 w 875470"/>
                <a:gd name="connsiteY18" fmla="*/ 73278 h 1248812"/>
                <a:gd name="connsiteX19" fmla="*/ 699777 w 875470"/>
                <a:gd name="connsiteY19" fmla="*/ 237305 h 1248812"/>
                <a:gd name="connsiteX20" fmla="*/ 705532 w 875470"/>
                <a:gd name="connsiteY20" fmla="*/ 259367 h 1248812"/>
                <a:gd name="connsiteX21" fmla="*/ 710808 w 875470"/>
                <a:gd name="connsiteY21" fmla="*/ 193181 h 1248812"/>
                <a:gd name="connsiteX22" fmla="*/ 763085 w 875470"/>
                <a:gd name="connsiteY22" fmla="*/ 169680 h 1248812"/>
                <a:gd name="connsiteX23" fmla="*/ 872916 w 875470"/>
                <a:gd name="connsiteY23" fmla="*/ 293899 h 1248812"/>
                <a:gd name="connsiteX24" fmla="*/ 837425 w 875470"/>
                <a:gd name="connsiteY24" fmla="*/ 441619 h 1248812"/>
                <a:gd name="connsiteX25" fmla="*/ 838384 w 875470"/>
                <a:gd name="connsiteY25" fmla="*/ 513081 h 1248812"/>
                <a:gd name="connsiteX26" fmla="*/ 837425 w 875470"/>
                <a:gd name="connsiteY26" fmla="*/ 655046 h 1248812"/>
                <a:gd name="connsiteX27" fmla="*/ 769321 w 875470"/>
                <a:gd name="connsiteY27" fmla="*/ 816196 h 1248812"/>
                <a:gd name="connsiteX28" fmla="*/ 770759 w 875470"/>
                <a:gd name="connsiteY28" fmla="*/ 843054 h 1248812"/>
                <a:gd name="connsiteX29" fmla="*/ 814884 w 875470"/>
                <a:gd name="connsiteY29" fmla="*/ 947129 h 1248812"/>
                <a:gd name="connsiteX30" fmla="*/ 820639 w 875470"/>
                <a:gd name="connsiteY30" fmla="*/ 1024347 h 1248812"/>
                <a:gd name="connsiteX31" fmla="*/ 802414 w 875470"/>
                <a:gd name="connsiteY31" fmla="*/ 1214273 h 1248812"/>
                <a:gd name="connsiteX32" fmla="*/ 765004 w 875470"/>
                <a:gd name="connsiteY32" fmla="*/ 1243529 h 1248812"/>
                <a:gd name="connsiteX33" fmla="*/ 695940 w 875470"/>
                <a:gd name="connsiteY33" fmla="*/ 1193170 h 1248812"/>
                <a:gd name="connsiteX34" fmla="*/ 643183 w 875470"/>
                <a:gd name="connsiteY34" fmla="*/ 1152883 h 1248812"/>
                <a:gd name="connsiteX35" fmla="*/ 569323 w 875470"/>
                <a:gd name="connsiteY35" fmla="*/ 1100605 h 1248812"/>
                <a:gd name="connsiteX36" fmla="*/ 547260 w 875470"/>
                <a:gd name="connsiteY36" fmla="*/ 1064634 h 124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75470" h="1248812">
                  <a:moveTo>
                    <a:pt x="547260" y="1064634"/>
                  </a:moveTo>
                  <a:cubicBezTo>
                    <a:pt x="531433" y="1031061"/>
                    <a:pt x="515127" y="997968"/>
                    <a:pt x="500738" y="963916"/>
                  </a:cubicBezTo>
                  <a:cubicBezTo>
                    <a:pt x="496422" y="953364"/>
                    <a:pt x="491626" y="949048"/>
                    <a:pt x="480595" y="948089"/>
                  </a:cubicBezTo>
                  <a:cubicBezTo>
                    <a:pt x="418245" y="944731"/>
                    <a:pt x="361651" y="924108"/>
                    <a:pt x="310333" y="889576"/>
                  </a:cubicBezTo>
                  <a:cubicBezTo>
                    <a:pt x="257096" y="853605"/>
                    <a:pt x="212492" y="807563"/>
                    <a:pt x="177001" y="754326"/>
                  </a:cubicBezTo>
                  <a:cubicBezTo>
                    <a:pt x="161653" y="730825"/>
                    <a:pt x="143428" y="718355"/>
                    <a:pt x="117529" y="709722"/>
                  </a:cubicBezTo>
                  <a:cubicBezTo>
                    <a:pt x="50863" y="687660"/>
                    <a:pt x="1463" y="616677"/>
                    <a:pt x="24" y="546654"/>
                  </a:cubicBezTo>
                  <a:cubicBezTo>
                    <a:pt x="-455" y="528429"/>
                    <a:pt x="6259" y="512602"/>
                    <a:pt x="10576" y="495815"/>
                  </a:cubicBezTo>
                  <a:cubicBezTo>
                    <a:pt x="28321" y="473274"/>
                    <a:pt x="53261" y="470396"/>
                    <a:pt x="74364" y="489101"/>
                  </a:cubicBezTo>
                  <a:cubicBezTo>
                    <a:pt x="97385" y="509244"/>
                    <a:pt x="109855" y="536103"/>
                    <a:pt x="115131" y="560083"/>
                  </a:cubicBezTo>
                  <a:cubicBezTo>
                    <a:pt x="118009" y="568716"/>
                    <a:pt x="120407" y="564400"/>
                    <a:pt x="118009" y="565839"/>
                  </a:cubicBezTo>
                  <a:cubicBezTo>
                    <a:pt x="117529" y="565839"/>
                    <a:pt x="117049" y="565359"/>
                    <a:pt x="116570" y="563920"/>
                  </a:cubicBezTo>
                  <a:cubicBezTo>
                    <a:pt x="99304" y="509244"/>
                    <a:pt x="82518" y="454089"/>
                    <a:pt x="58537" y="401812"/>
                  </a:cubicBezTo>
                  <a:cubicBezTo>
                    <a:pt x="40312" y="362004"/>
                    <a:pt x="51343" y="339462"/>
                    <a:pt x="94028" y="328431"/>
                  </a:cubicBezTo>
                  <a:cubicBezTo>
                    <a:pt x="163092" y="310686"/>
                    <a:pt x="225921" y="280950"/>
                    <a:pt x="283475" y="239223"/>
                  </a:cubicBezTo>
                  <a:cubicBezTo>
                    <a:pt x="336232" y="201334"/>
                    <a:pt x="382754" y="156251"/>
                    <a:pt x="419205" y="102055"/>
                  </a:cubicBezTo>
                  <a:cubicBezTo>
                    <a:pt x="433593" y="80952"/>
                    <a:pt x="445103" y="57931"/>
                    <a:pt x="451338" y="32991"/>
                  </a:cubicBezTo>
                  <a:cubicBezTo>
                    <a:pt x="459012" y="1336"/>
                    <a:pt x="466686" y="-3939"/>
                    <a:pt x="499299" y="2296"/>
                  </a:cubicBezTo>
                  <a:cubicBezTo>
                    <a:pt x="544862" y="10929"/>
                    <a:pt x="578915" y="37787"/>
                    <a:pt x="606732" y="73278"/>
                  </a:cubicBezTo>
                  <a:cubicBezTo>
                    <a:pt x="646060" y="123158"/>
                    <a:pt x="675796" y="178793"/>
                    <a:pt x="699777" y="237305"/>
                  </a:cubicBezTo>
                  <a:cubicBezTo>
                    <a:pt x="703614" y="246418"/>
                    <a:pt x="705053" y="255530"/>
                    <a:pt x="705532" y="259367"/>
                  </a:cubicBezTo>
                  <a:cubicBezTo>
                    <a:pt x="700736" y="240183"/>
                    <a:pt x="699777" y="216202"/>
                    <a:pt x="710808" y="193181"/>
                  </a:cubicBezTo>
                  <a:cubicBezTo>
                    <a:pt x="721839" y="170159"/>
                    <a:pt x="739105" y="162486"/>
                    <a:pt x="763085" y="169680"/>
                  </a:cubicBezTo>
                  <a:cubicBezTo>
                    <a:pt x="816322" y="182150"/>
                    <a:pt x="865243" y="237785"/>
                    <a:pt x="872916" y="293899"/>
                  </a:cubicBezTo>
                  <a:cubicBezTo>
                    <a:pt x="879631" y="347616"/>
                    <a:pt x="874835" y="397016"/>
                    <a:pt x="837425" y="441619"/>
                  </a:cubicBezTo>
                  <a:cubicBezTo>
                    <a:pt x="821119" y="460804"/>
                    <a:pt x="835027" y="489580"/>
                    <a:pt x="838384" y="513081"/>
                  </a:cubicBezTo>
                  <a:cubicBezTo>
                    <a:pt x="845099" y="560563"/>
                    <a:pt x="844619" y="607085"/>
                    <a:pt x="837425" y="655046"/>
                  </a:cubicBezTo>
                  <a:cubicBezTo>
                    <a:pt x="828792" y="715477"/>
                    <a:pt x="805771" y="768234"/>
                    <a:pt x="769321" y="816196"/>
                  </a:cubicBezTo>
                  <a:cubicBezTo>
                    <a:pt x="763565" y="823869"/>
                    <a:pt x="766443" y="833941"/>
                    <a:pt x="770759" y="843054"/>
                  </a:cubicBezTo>
                  <a:cubicBezTo>
                    <a:pt x="786586" y="877106"/>
                    <a:pt x="803373" y="911159"/>
                    <a:pt x="814884" y="947129"/>
                  </a:cubicBezTo>
                  <a:cubicBezTo>
                    <a:pt x="829751" y="972069"/>
                    <a:pt x="823996" y="998448"/>
                    <a:pt x="820639" y="1024347"/>
                  </a:cubicBezTo>
                  <a:cubicBezTo>
                    <a:pt x="812006" y="1087176"/>
                    <a:pt x="801454" y="1150005"/>
                    <a:pt x="802414" y="1214273"/>
                  </a:cubicBezTo>
                  <a:cubicBezTo>
                    <a:pt x="799056" y="1248805"/>
                    <a:pt x="790903" y="1255040"/>
                    <a:pt x="765004" y="1243529"/>
                  </a:cubicBezTo>
                  <a:cubicBezTo>
                    <a:pt x="741503" y="1227222"/>
                    <a:pt x="721839" y="1206599"/>
                    <a:pt x="695940" y="1193170"/>
                  </a:cubicBezTo>
                  <a:cubicBezTo>
                    <a:pt x="676755" y="1183098"/>
                    <a:pt x="660928" y="1165832"/>
                    <a:pt x="643183" y="1152883"/>
                  </a:cubicBezTo>
                  <a:cubicBezTo>
                    <a:pt x="618723" y="1135137"/>
                    <a:pt x="596181" y="1114993"/>
                    <a:pt x="569323" y="1100605"/>
                  </a:cubicBezTo>
                  <a:cubicBezTo>
                    <a:pt x="555894" y="1094370"/>
                    <a:pt x="552057" y="1079023"/>
                    <a:pt x="547260" y="1064634"/>
                  </a:cubicBezTo>
                  <a:close/>
                </a:path>
              </a:pathLst>
            </a:custGeom>
            <a:solidFill>
              <a:srgbClr val="F0C8A4"/>
            </a:solidFill>
            <a:ln w="479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572C5B9-05C1-4150-B887-80F74690CB1D}"/>
                </a:ext>
              </a:extLst>
            </p:cNvPr>
            <p:cNvSpPr/>
            <p:nvPr/>
          </p:nvSpPr>
          <p:spPr>
            <a:xfrm>
              <a:off x="4200129" y="1047775"/>
              <a:ext cx="816587" cy="753565"/>
            </a:xfrm>
            <a:custGeom>
              <a:avLst/>
              <a:gdLst>
                <a:gd name="connsiteX0" fmla="*/ 815306 w 816587"/>
                <a:gd name="connsiteY0" fmla="*/ 344457 h 753565"/>
                <a:gd name="connsiteX1" fmla="*/ 762548 w 816587"/>
                <a:gd name="connsiteY1" fmla="*/ 393857 h 753565"/>
                <a:gd name="connsiteX2" fmla="*/ 765906 w 816587"/>
                <a:gd name="connsiteY2" fmla="*/ 453808 h 753565"/>
                <a:gd name="connsiteX3" fmla="*/ 751997 w 816587"/>
                <a:gd name="connsiteY3" fmla="*/ 428389 h 753565"/>
                <a:gd name="connsiteX4" fmla="*/ 626339 w 816587"/>
                <a:gd name="connsiteY4" fmla="*/ 223595 h 753565"/>
                <a:gd name="connsiteX5" fmla="*/ 532815 w 816587"/>
                <a:gd name="connsiteY5" fmla="*/ 180430 h 753565"/>
                <a:gd name="connsiteX6" fmla="*/ 515549 w 816587"/>
                <a:gd name="connsiteY6" fmla="*/ 191461 h 753565"/>
                <a:gd name="connsiteX7" fmla="*/ 382696 w 816587"/>
                <a:gd name="connsiteY7" fmla="*/ 385224 h 753565"/>
                <a:gd name="connsiteX8" fmla="*/ 145289 w 816587"/>
                <a:gd name="connsiteY8" fmla="*/ 508963 h 753565"/>
                <a:gd name="connsiteX9" fmla="*/ 116033 w 816587"/>
                <a:gd name="connsiteY9" fmla="*/ 568915 h 753565"/>
                <a:gd name="connsiteX10" fmla="*/ 175984 w 816587"/>
                <a:gd name="connsiteY10" fmla="*/ 743014 h 753565"/>
                <a:gd name="connsiteX11" fmla="*/ 173106 w 816587"/>
                <a:gd name="connsiteY11" fmla="*/ 753565 h 753565"/>
                <a:gd name="connsiteX12" fmla="*/ 154402 w 816587"/>
                <a:gd name="connsiteY12" fmla="*/ 715196 h 753565"/>
                <a:gd name="connsiteX13" fmla="*/ 131380 w 816587"/>
                <a:gd name="connsiteY13" fmla="*/ 676348 h 753565"/>
                <a:gd name="connsiteX14" fmla="*/ 62796 w 816587"/>
                <a:gd name="connsiteY14" fmla="*/ 669154 h 753565"/>
                <a:gd name="connsiteX15" fmla="*/ 926 w 816587"/>
                <a:gd name="connsiteY15" fmla="*/ 445655 h 753565"/>
                <a:gd name="connsiteX16" fmla="*/ 226823 w 816587"/>
                <a:gd name="connsiteY16" fmla="*/ 58129 h 753565"/>
                <a:gd name="connsiteX17" fmla="*/ 439290 w 816587"/>
                <a:gd name="connsiteY17" fmla="*/ 96 h 753565"/>
                <a:gd name="connsiteX18" fmla="*/ 732333 w 816587"/>
                <a:gd name="connsiteY18" fmla="*/ 161725 h 753565"/>
                <a:gd name="connsiteX19" fmla="*/ 816265 w 816587"/>
                <a:gd name="connsiteY19" fmla="*/ 337742 h 753565"/>
                <a:gd name="connsiteX20" fmla="*/ 815306 w 816587"/>
                <a:gd name="connsiteY20" fmla="*/ 344457 h 7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6587" h="753565">
                  <a:moveTo>
                    <a:pt x="815306" y="344457"/>
                  </a:moveTo>
                  <a:cubicBezTo>
                    <a:pt x="780294" y="346855"/>
                    <a:pt x="766865" y="359325"/>
                    <a:pt x="762548" y="393857"/>
                  </a:cubicBezTo>
                  <a:cubicBezTo>
                    <a:pt x="760150" y="413041"/>
                    <a:pt x="762069" y="432226"/>
                    <a:pt x="765906" y="453808"/>
                  </a:cubicBezTo>
                  <a:cubicBezTo>
                    <a:pt x="756793" y="445655"/>
                    <a:pt x="755354" y="436542"/>
                    <a:pt x="751997" y="428389"/>
                  </a:cubicBezTo>
                  <a:cubicBezTo>
                    <a:pt x="720343" y="354049"/>
                    <a:pt x="686290" y="280669"/>
                    <a:pt x="626339" y="223595"/>
                  </a:cubicBezTo>
                  <a:cubicBezTo>
                    <a:pt x="600440" y="198655"/>
                    <a:pt x="570224" y="181869"/>
                    <a:pt x="532815" y="180430"/>
                  </a:cubicBezTo>
                  <a:cubicBezTo>
                    <a:pt x="524182" y="180430"/>
                    <a:pt x="517467" y="180430"/>
                    <a:pt x="515549" y="191461"/>
                  </a:cubicBezTo>
                  <a:cubicBezTo>
                    <a:pt x="498283" y="274434"/>
                    <a:pt x="444087" y="332467"/>
                    <a:pt x="382696" y="385224"/>
                  </a:cubicBezTo>
                  <a:cubicBezTo>
                    <a:pt x="313632" y="445175"/>
                    <a:pt x="235456" y="488340"/>
                    <a:pt x="145289" y="508963"/>
                  </a:cubicBezTo>
                  <a:cubicBezTo>
                    <a:pt x="109798" y="517117"/>
                    <a:pt x="100685" y="535822"/>
                    <a:pt x="116033" y="568915"/>
                  </a:cubicBezTo>
                  <a:cubicBezTo>
                    <a:pt x="141932" y="625029"/>
                    <a:pt x="161596" y="683062"/>
                    <a:pt x="175984" y="743014"/>
                  </a:cubicBezTo>
                  <a:cubicBezTo>
                    <a:pt x="176464" y="745891"/>
                    <a:pt x="176464" y="749249"/>
                    <a:pt x="173106" y="753565"/>
                  </a:cubicBezTo>
                  <a:cubicBezTo>
                    <a:pt x="166871" y="740616"/>
                    <a:pt x="161116" y="727666"/>
                    <a:pt x="154402" y="715196"/>
                  </a:cubicBezTo>
                  <a:cubicBezTo>
                    <a:pt x="147207" y="701767"/>
                    <a:pt x="140493" y="688338"/>
                    <a:pt x="131380" y="676348"/>
                  </a:cubicBezTo>
                  <a:cubicBezTo>
                    <a:pt x="112196" y="651408"/>
                    <a:pt x="102124" y="650928"/>
                    <a:pt x="62796" y="669154"/>
                  </a:cubicBezTo>
                  <a:cubicBezTo>
                    <a:pt x="28264" y="598171"/>
                    <a:pt x="6202" y="525270"/>
                    <a:pt x="926" y="445655"/>
                  </a:cubicBezTo>
                  <a:cubicBezTo>
                    <a:pt x="-10105" y="282107"/>
                    <a:pt x="78143" y="127673"/>
                    <a:pt x="226823" y="58129"/>
                  </a:cubicBezTo>
                  <a:cubicBezTo>
                    <a:pt x="294448" y="26954"/>
                    <a:pt x="363512" y="2015"/>
                    <a:pt x="439290" y="96"/>
                  </a:cubicBezTo>
                  <a:cubicBezTo>
                    <a:pt x="568306" y="-2781"/>
                    <a:pt x="661830" y="59088"/>
                    <a:pt x="732333" y="161725"/>
                  </a:cubicBezTo>
                  <a:cubicBezTo>
                    <a:pt x="769263" y="215921"/>
                    <a:pt x="795162" y="275873"/>
                    <a:pt x="816265" y="337742"/>
                  </a:cubicBezTo>
                  <a:cubicBezTo>
                    <a:pt x="817224" y="339661"/>
                    <a:pt x="815785" y="342538"/>
                    <a:pt x="815306" y="344457"/>
                  </a:cubicBezTo>
                  <a:close/>
                </a:path>
              </a:pathLst>
            </a:custGeom>
            <a:solidFill>
              <a:srgbClr val="262421"/>
            </a:solidFill>
            <a:ln w="479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F6DE8D-2453-4A53-8A34-1CCF7623ABCD}"/>
                </a:ext>
              </a:extLst>
            </p:cNvPr>
            <p:cNvSpPr/>
            <p:nvPr/>
          </p:nvSpPr>
          <p:spPr>
            <a:xfrm>
              <a:off x="4726694" y="2286226"/>
              <a:ext cx="292098" cy="337646"/>
            </a:xfrm>
            <a:custGeom>
              <a:avLst/>
              <a:gdLst>
                <a:gd name="connsiteX0" fmla="*/ 88263 w 292098"/>
                <a:gd name="connsiteY0" fmla="*/ 337646 h 337646"/>
                <a:gd name="connsiteX1" fmla="*/ 3852 w 292098"/>
                <a:gd name="connsiteY1" fmla="*/ 97361 h 337646"/>
                <a:gd name="connsiteX2" fmla="*/ 2413 w 292098"/>
                <a:gd name="connsiteY2" fmla="*/ 71942 h 337646"/>
                <a:gd name="connsiteX3" fmla="*/ 59966 w 292098"/>
                <a:gd name="connsiteY3" fmla="*/ 21103 h 337646"/>
                <a:gd name="connsiteX4" fmla="*/ 71956 w 292098"/>
                <a:gd name="connsiteY4" fmla="*/ 0 h 337646"/>
                <a:gd name="connsiteX5" fmla="*/ 207686 w 292098"/>
                <a:gd name="connsiteY5" fmla="*/ 106953 h 337646"/>
                <a:gd name="connsiteX6" fmla="*/ 292098 w 292098"/>
                <a:gd name="connsiteY6" fmla="*/ 172660 h 337646"/>
                <a:gd name="connsiteX7" fmla="*/ 239820 w 292098"/>
                <a:gd name="connsiteY7" fmla="*/ 164986 h 337646"/>
                <a:gd name="connsiteX8" fmla="*/ 196655 w 292098"/>
                <a:gd name="connsiteY8" fmla="*/ 150598 h 337646"/>
                <a:gd name="connsiteX9" fmla="*/ 168838 w 292098"/>
                <a:gd name="connsiteY9" fmla="*/ 164986 h 337646"/>
                <a:gd name="connsiteX10" fmla="*/ 88263 w 292098"/>
                <a:gd name="connsiteY10" fmla="*/ 337646 h 33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098" h="337646">
                  <a:moveTo>
                    <a:pt x="88263" y="337646"/>
                  </a:moveTo>
                  <a:cubicBezTo>
                    <a:pt x="82028" y="320860"/>
                    <a:pt x="22557" y="151557"/>
                    <a:pt x="3852" y="97361"/>
                  </a:cubicBezTo>
                  <a:cubicBezTo>
                    <a:pt x="974" y="89208"/>
                    <a:pt x="-2383" y="81054"/>
                    <a:pt x="2413" y="71942"/>
                  </a:cubicBezTo>
                  <a:cubicBezTo>
                    <a:pt x="17281" y="49880"/>
                    <a:pt x="40302" y="37410"/>
                    <a:pt x="59966" y="21103"/>
                  </a:cubicBezTo>
                  <a:cubicBezTo>
                    <a:pt x="67160" y="14868"/>
                    <a:pt x="72436" y="9592"/>
                    <a:pt x="71956" y="0"/>
                  </a:cubicBezTo>
                  <a:cubicBezTo>
                    <a:pt x="110325" y="45083"/>
                    <a:pt x="163562" y="70023"/>
                    <a:pt x="207686" y="106953"/>
                  </a:cubicBezTo>
                  <a:cubicBezTo>
                    <a:pt x="235024" y="129974"/>
                    <a:pt x="268597" y="145322"/>
                    <a:pt x="292098" y="172660"/>
                  </a:cubicBezTo>
                  <a:cubicBezTo>
                    <a:pt x="272914" y="182732"/>
                    <a:pt x="256607" y="170262"/>
                    <a:pt x="239820" y="164986"/>
                  </a:cubicBezTo>
                  <a:cubicBezTo>
                    <a:pt x="225432" y="160670"/>
                    <a:pt x="211523" y="154914"/>
                    <a:pt x="196655" y="150598"/>
                  </a:cubicBezTo>
                  <a:cubicBezTo>
                    <a:pt x="182267" y="146281"/>
                    <a:pt x="173634" y="151077"/>
                    <a:pt x="168838" y="164986"/>
                  </a:cubicBezTo>
                  <a:cubicBezTo>
                    <a:pt x="165001" y="177936"/>
                    <a:pt x="94018" y="326615"/>
                    <a:pt x="88263" y="337646"/>
                  </a:cubicBezTo>
                  <a:close/>
                </a:path>
              </a:pathLst>
            </a:custGeom>
            <a:solidFill>
              <a:schemeClr val="bg1">
                <a:lumMod val="85000"/>
              </a:schemeClr>
            </a:solidFill>
            <a:ln w="479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0AFF9F9-502B-4A7B-AEAD-34DFF8C839C1}"/>
                </a:ext>
              </a:extLst>
            </p:cNvPr>
            <p:cNvSpPr/>
            <p:nvPr/>
          </p:nvSpPr>
          <p:spPr>
            <a:xfrm>
              <a:off x="5048048" y="2162752"/>
              <a:ext cx="251318" cy="277982"/>
            </a:xfrm>
            <a:custGeom>
              <a:avLst/>
              <a:gdLst>
                <a:gd name="connsiteX0" fmla="*/ 235009 w 251318"/>
                <a:gd name="connsiteY0" fmla="*/ 204529 h 277982"/>
                <a:gd name="connsiteX1" fmla="*/ 249877 w 251318"/>
                <a:gd name="connsiteY1" fmla="*/ 231387 h 277982"/>
                <a:gd name="connsiteX2" fmla="*/ 239806 w 251318"/>
                <a:gd name="connsiteY2" fmla="*/ 238581 h 277982"/>
                <a:gd name="connsiteX3" fmla="*/ 117984 w 251318"/>
                <a:gd name="connsiteY3" fmla="*/ 202131 h 277982"/>
                <a:gd name="connsiteX4" fmla="*/ 70982 w 251318"/>
                <a:gd name="connsiteY4" fmla="*/ 186783 h 277982"/>
                <a:gd name="connsiteX5" fmla="*/ 42206 w 251318"/>
                <a:gd name="connsiteY5" fmla="*/ 199732 h 277982"/>
                <a:gd name="connsiteX6" fmla="*/ 15348 w 251318"/>
                <a:gd name="connsiteY6" fmla="*/ 263041 h 277982"/>
                <a:gd name="connsiteX7" fmla="*/ 0 w 251318"/>
                <a:gd name="connsiteY7" fmla="*/ 277909 h 277982"/>
                <a:gd name="connsiteX8" fmla="*/ 19664 w 251318"/>
                <a:gd name="connsiteY8" fmla="*/ 7888 h 277982"/>
                <a:gd name="connsiteX9" fmla="*/ 113668 w 251318"/>
                <a:gd name="connsiteY9" fmla="*/ 214 h 277982"/>
                <a:gd name="connsiteX10" fmla="*/ 134771 w 251318"/>
                <a:gd name="connsiteY10" fmla="*/ 25154 h 277982"/>
                <a:gd name="connsiteX11" fmla="*/ 212947 w 251318"/>
                <a:gd name="connsiteY11" fmla="*/ 158486 h 277982"/>
                <a:gd name="connsiteX12" fmla="*/ 235009 w 251318"/>
                <a:gd name="connsiteY12" fmla="*/ 204529 h 27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318" h="277982">
                  <a:moveTo>
                    <a:pt x="235009" y="204529"/>
                  </a:moveTo>
                  <a:cubicBezTo>
                    <a:pt x="240285" y="213162"/>
                    <a:pt x="246040" y="221795"/>
                    <a:pt x="249877" y="231387"/>
                  </a:cubicBezTo>
                  <a:cubicBezTo>
                    <a:pt x="255153" y="243857"/>
                    <a:pt x="244602" y="237622"/>
                    <a:pt x="239806" y="238581"/>
                  </a:cubicBezTo>
                  <a:cubicBezTo>
                    <a:pt x="196641" y="234744"/>
                    <a:pt x="157792" y="216999"/>
                    <a:pt x="117984" y="202131"/>
                  </a:cubicBezTo>
                  <a:cubicBezTo>
                    <a:pt x="102157" y="197334"/>
                    <a:pt x="85850" y="193977"/>
                    <a:pt x="70982" y="186783"/>
                  </a:cubicBezTo>
                  <a:cubicBezTo>
                    <a:pt x="56594" y="179589"/>
                    <a:pt x="47002" y="183426"/>
                    <a:pt x="42206" y="199732"/>
                  </a:cubicBezTo>
                  <a:cubicBezTo>
                    <a:pt x="35491" y="221795"/>
                    <a:pt x="22062" y="240979"/>
                    <a:pt x="15348" y="263041"/>
                  </a:cubicBezTo>
                  <a:cubicBezTo>
                    <a:pt x="12950" y="270235"/>
                    <a:pt x="11031" y="278868"/>
                    <a:pt x="0" y="277909"/>
                  </a:cubicBezTo>
                  <a:cubicBezTo>
                    <a:pt x="0" y="251051"/>
                    <a:pt x="18705" y="33787"/>
                    <a:pt x="19664" y="7888"/>
                  </a:cubicBezTo>
                  <a:cubicBezTo>
                    <a:pt x="51798" y="16521"/>
                    <a:pt x="82013" y="-2184"/>
                    <a:pt x="113668" y="214"/>
                  </a:cubicBezTo>
                  <a:cubicBezTo>
                    <a:pt x="124219" y="5490"/>
                    <a:pt x="129495" y="15562"/>
                    <a:pt x="134771" y="25154"/>
                  </a:cubicBezTo>
                  <a:cubicBezTo>
                    <a:pt x="159231" y="70717"/>
                    <a:pt x="186089" y="114362"/>
                    <a:pt x="212947" y="158486"/>
                  </a:cubicBezTo>
                  <a:cubicBezTo>
                    <a:pt x="222540" y="172395"/>
                    <a:pt x="230693" y="187263"/>
                    <a:pt x="235009" y="204529"/>
                  </a:cubicBezTo>
                  <a:close/>
                </a:path>
              </a:pathLst>
            </a:custGeom>
            <a:solidFill>
              <a:schemeClr val="bg1">
                <a:lumMod val="85000"/>
              </a:schemeClr>
            </a:solidFill>
            <a:ln w="479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D67DF8B-E719-4046-8471-DB62DE2BA420}"/>
                </a:ext>
              </a:extLst>
            </p:cNvPr>
            <p:cNvSpPr/>
            <p:nvPr/>
          </p:nvSpPr>
          <p:spPr>
            <a:xfrm>
              <a:off x="4875388" y="2336161"/>
              <a:ext cx="321343" cy="270924"/>
            </a:xfrm>
            <a:custGeom>
              <a:avLst/>
              <a:gdLst>
                <a:gd name="connsiteX0" fmla="*/ 172660 w 321343"/>
                <a:gd name="connsiteY0" fmla="*/ 104020 h 270924"/>
                <a:gd name="connsiteX1" fmla="*/ 210070 w 321343"/>
                <a:gd name="connsiteY1" fmla="*/ 17211 h 270924"/>
                <a:gd name="connsiteX2" fmla="*/ 237407 w 321343"/>
                <a:gd name="connsiteY2" fmla="*/ 2822 h 270924"/>
                <a:gd name="connsiteX3" fmla="*/ 292563 w 321343"/>
                <a:gd name="connsiteY3" fmla="*/ 22007 h 270924"/>
                <a:gd name="connsiteX4" fmla="*/ 321339 w 321343"/>
                <a:gd name="connsiteY4" fmla="*/ 175482 h 270924"/>
                <a:gd name="connsiteX5" fmla="*/ 126138 w 321343"/>
                <a:gd name="connsiteY5" fmla="*/ 261812 h 270924"/>
                <a:gd name="connsiteX6" fmla="*/ 101198 w 321343"/>
                <a:gd name="connsiteY6" fmla="*/ 270925 h 270924"/>
                <a:gd name="connsiteX7" fmla="*/ 23501 w 321343"/>
                <a:gd name="connsiteY7" fmla="*/ 188911 h 270924"/>
                <a:gd name="connsiteX8" fmla="*/ 0 w 321343"/>
                <a:gd name="connsiteY8" fmla="*/ 151981 h 270924"/>
                <a:gd name="connsiteX9" fmla="*/ 6235 w 321343"/>
                <a:gd name="connsiteY9" fmla="*/ 134236 h 270924"/>
                <a:gd name="connsiteX10" fmla="*/ 82493 w 321343"/>
                <a:gd name="connsiteY10" fmla="*/ 104979 h 270924"/>
                <a:gd name="connsiteX11" fmla="*/ 143883 w 321343"/>
                <a:gd name="connsiteY11" fmla="*/ 123684 h 270924"/>
                <a:gd name="connsiteX12" fmla="*/ 172660 w 321343"/>
                <a:gd name="connsiteY12" fmla="*/ 104020 h 27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343" h="270924">
                  <a:moveTo>
                    <a:pt x="172660" y="104020"/>
                  </a:moveTo>
                  <a:cubicBezTo>
                    <a:pt x="185130" y="75243"/>
                    <a:pt x="198559" y="46467"/>
                    <a:pt x="210070" y="17211"/>
                  </a:cubicBezTo>
                  <a:cubicBezTo>
                    <a:pt x="215825" y="2822"/>
                    <a:pt x="220621" y="-4372"/>
                    <a:pt x="237407" y="2822"/>
                  </a:cubicBezTo>
                  <a:cubicBezTo>
                    <a:pt x="255153" y="10496"/>
                    <a:pt x="274338" y="15772"/>
                    <a:pt x="292563" y="22007"/>
                  </a:cubicBezTo>
                  <a:cubicBezTo>
                    <a:pt x="299277" y="67570"/>
                    <a:pt x="315105" y="129919"/>
                    <a:pt x="321339" y="175482"/>
                  </a:cubicBezTo>
                  <a:cubicBezTo>
                    <a:pt x="322299" y="183156"/>
                    <a:pt x="173139" y="237832"/>
                    <a:pt x="126138" y="261812"/>
                  </a:cubicBezTo>
                  <a:cubicBezTo>
                    <a:pt x="117984" y="266129"/>
                    <a:pt x="109351" y="267568"/>
                    <a:pt x="101198" y="270925"/>
                  </a:cubicBezTo>
                  <a:cubicBezTo>
                    <a:pt x="69064" y="249342"/>
                    <a:pt x="48920" y="216729"/>
                    <a:pt x="23501" y="188911"/>
                  </a:cubicBezTo>
                  <a:cubicBezTo>
                    <a:pt x="13909" y="178360"/>
                    <a:pt x="0" y="169247"/>
                    <a:pt x="0" y="151981"/>
                  </a:cubicBezTo>
                  <a:cubicBezTo>
                    <a:pt x="1919" y="146226"/>
                    <a:pt x="4317" y="139991"/>
                    <a:pt x="6235" y="134236"/>
                  </a:cubicBezTo>
                  <a:cubicBezTo>
                    <a:pt x="25899" y="76682"/>
                    <a:pt x="16307" y="83877"/>
                    <a:pt x="82493" y="104979"/>
                  </a:cubicBezTo>
                  <a:cubicBezTo>
                    <a:pt x="102637" y="111694"/>
                    <a:pt x="122780" y="118888"/>
                    <a:pt x="143883" y="123684"/>
                  </a:cubicBezTo>
                  <a:cubicBezTo>
                    <a:pt x="165945" y="136154"/>
                    <a:pt x="167384" y="135195"/>
                    <a:pt x="172660" y="104020"/>
                  </a:cubicBezTo>
                  <a:close/>
                </a:path>
              </a:pathLst>
            </a:custGeom>
            <a:solidFill>
              <a:schemeClr val="bg1">
                <a:lumMod val="75000"/>
              </a:schemeClr>
            </a:solidFill>
            <a:ln w="4795" cap="flat">
              <a:noFill/>
              <a:prstDash val="solid"/>
              <a:miter/>
            </a:ln>
          </p:spPr>
          <p:txBody>
            <a:bodyPr rtlCol="0" anchor="ctr"/>
            <a:lstStyle/>
            <a:p>
              <a:endParaRPr lang="en-US"/>
            </a:p>
          </p:txBody>
        </p:sp>
        <p:grpSp>
          <p:nvGrpSpPr>
            <p:cNvPr id="24" name="Graphic 81">
              <a:extLst>
                <a:ext uri="{FF2B5EF4-FFF2-40B4-BE49-F238E27FC236}">
                  <a16:creationId xmlns:a16="http://schemas.microsoft.com/office/drawing/2014/main" id="{18E1E7D9-0ABB-41F2-8995-620BE2B69B0E}"/>
                </a:ext>
              </a:extLst>
            </p:cNvPr>
            <p:cNvGrpSpPr/>
            <p:nvPr/>
          </p:nvGrpSpPr>
          <p:grpSpPr>
            <a:xfrm>
              <a:off x="4459237" y="2148217"/>
              <a:ext cx="1295758" cy="759593"/>
              <a:chOff x="6513334" y="1100346"/>
              <a:chExt cx="1295758" cy="759593"/>
            </a:xfrm>
            <a:solidFill>
              <a:srgbClr val="1B4760"/>
            </a:solidFill>
          </p:grpSpPr>
          <p:sp>
            <p:nvSpPr>
              <p:cNvPr id="28" name="Freeform: Shape 27">
                <a:extLst>
                  <a:ext uri="{FF2B5EF4-FFF2-40B4-BE49-F238E27FC236}">
                    <a16:creationId xmlns:a16="http://schemas.microsoft.com/office/drawing/2014/main" id="{26984A03-F675-45E0-9540-290CF7FAD11F}"/>
                  </a:ext>
                </a:extLst>
              </p:cNvPr>
              <p:cNvSpPr/>
              <p:nvPr/>
            </p:nvSpPr>
            <p:spPr>
              <a:xfrm>
                <a:off x="7216292" y="1100346"/>
                <a:ext cx="592799" cy="368702"/>
              </a:xfrm>
              <a:custGeom>
                <a:avLst/>
                <a:gdLst>
                  <a:gd name="connsiteX0" fmla="*/ 463304 w 592799"/>
                  <a:gd name="connsiteY0" fmla="*/ 64629 h 368702"/>
                  <a:gd name="connsiteX1" fmla="*/ 318941 w 592799"/>
                  <a:gd name="connsiteY1" fmla="*/ 3239 h 368702"/>
                  <a:gd name="connsiteX2" fmla="*/ 318941 w 592799"/>
                  <a:gd name="connsiteY2" fmla="*/ 3239 h 368702"/>
                  <a:gd name="connsiteX3" fmla="*/ 0 w 592799"/>
                  <a:gd name="connsiteY3" fmla="*/ 14270 h 368702"/>
                  <a:gd name="connsiteX4" fmla="*/ 132852 w 592799"/>
                  <a:gd name="connsiteY4" fmla="*/ 252637 h 368702"/>
                  <a:gd name="connsiteX5" fmla="*/ 6235 w 592799"/>
                  <a:gd name="connsiteY5" fmla="*/ 209951 h 368702"/>
                  <a:gd name="connsiteX6" fmla="*/ 19184 w 592799"/>
                  <a:gd name="connsiteY6" fmla="*/ 368702 h 368702"/>
                  <a:gd name="connsiteX7" fmla="*/ 208151 w 592799"/>
                  <a:gd name="connsiteY7" fmla="*/ 306353 h 368702"/>
                  <a:gd name="connsiteX8" fmla="*/ 208151 w 592799"/>
                  <a:gd name="connsiteY8" fmla="*/ 306353 h 368702"/>
                  <a:gd name="connsiteX9" fmla="*/ 384169 w 592799"/>
                  <a:gd name="connsiteY9" fmla="*/ 262708 h 368702"/>
                  <a:gd name="connsiteX10" fmla="*/ 592799 w 592799"/>
                  <a:gd name="connsiteY10" fmla="*/ 223380 h 368702"/>
                  <a:gd name="connsiteX11" fmla="*/ 463304 w 592799"/>
                  <a:gd name="connsiteY11" fmla="*/ 64629 h 3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2799" h="368702">
                    <a:moveTo>
                      <a:pt x="463304" y="64629"/>
                    </a:moveTo>
                    <a:cubicBezTo>
                      <a:pt x="424456" y="20984"/>
                      <a:pt x="374576" y="6116"/>
                      <a:pt x="318941" y="3239"/>
                    </a:cubicBezTo>
                    <a:cubicBezTo>
                      <a:pt x="318941" y="3239"/>
                      <a:pt x="318941" y="3239"/>
                      <a:pt x="318941" y="3239"/>
                    </a:cubicBezTo>
                    <a:cubicBezTo>
                      <a:pt x="311268" y="-3955"/>
                      <a:pt x="35971" y="1320"/>
                      <a:pt x="0" y="14270"/>
                    </a:cubicBezTo>
                    <a:cubicBezTo>
                      <a:pt x="35491" y="81895"/>
                      <a:pt x="126138" y="240646"/>
                      <a:pt x="132852" y="252637"/>
                    </a:cubicBezTo>
                    <a:cubicBezTo>
                      <a:pt x="129975" y="247361"/>
                      <a:pt x="42686" y="222901"/>
                      <a:pt x="6235" y="209951"/>
                    </a:cubicBezTo>
                    <a:cubicBezTo>
                      <a:pt x="-4796" y="222901"/>
                      <a:pt x="13909" y="329374"/>
                      <a:pt x="19184" y="368702"/>
                    </a:cubicBezTo>
                    <a:cubicBezTo>
                      <a:pt x="82014" y="348079"/>
                      <a:pt x="144843" y="326976"/>
                      <a:pt x="208151" y="306353"/>
                    </a:cubicBezTo>
                    <a:cubicBezTo>
                      <a:pt x="208151" y="306353"/>
                      <a:pt x="208151" y="306353"/>
                      <a:pt x="208151" y="306353"/>
                    </a:cubicBezTo>
                    <a:cubicBezTo>
                      <a:pt x="266664" y="291965"/>
                      <a:pt x="325656" y="277576"/>
                      <a:pt x="384169" y="262708"/>
                    </a:cubicBezTo>
                    <a:cubicBezTo>
                      <a:pt x="453232" y="245442"/>
                      <a:pt x="523735" y="237769"/>
                      <a:pt x="592799" y="223380"/>
                    </a:cubicBezTo>
                    <a:cubicBezTo>
                      <a:pt x="553951" y="166307"/>
                      <a:pt x="508867" y="115468"/>
                      <a:pt x="463304" y="64629"/>
                    </a:cubicBezTo>
                    <a:close/>
                  </a:path>
                </a:pathLst>
              </a:custGeom>
              <a:solidFill>
                <a:schemeClr val="accent2">
                  <a:lumMod val="50000"/>
                </a:schemeClr>
              </a:solidFill>
              <a:ln w="479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E38F644-785D-4E93-A1FD-C047733FE2EA}"/>
                  </a:ext>
                </a:extLst>
              </p:cNvPr>
              <p:cNvSpPr/>
              <p:nvPr/>
            </p:nvSpPr>
            <p:spPr>
              <a:xfrm>
                <a:off x="6513334" y="1308761"/>
                <a:ext cx="517349" cy="551177"/>
              </a:xfrm>
              <a:custGeom>
                <a:avLst/>
                <a:gdLst>
                  <a:gd name="connsiteX0" fmla="*/ 416151 w 517349"/>
                  <a:gd name="connsiteY0" fmla="*/ 131030 h 551177"/>
                  <a:gd name="connsiteX1" fmla="*/ 352363 w 517349"/>
                  <a:gd name="connsiteY1" fmla="*/ 237504 h 551177"/>
                  <a:gd name="connsiteX2" fmla="*/ 270349 w 517349"/>
                  <a:gd name="connsiteY2" fmla="*/ 1535 h 551177"/>
                  <a:gd name="connsiteX3" fmla="*/ 266033 w 517349"/>
                  <a:gd name="connsiteY3" fmla="*/ 97 h 551177"/>
                  <a:gd name="connsiteX4" fmla="*/ 138936 w 517349"/>
                  <a:gd name="connsiteY4" fmla="*/ 121438 h 551177"/>
                  <a:gd name="connsiteX5" fmla="*/ 138936 w 517349"/>
                  <a:gd name="connsiteY5" fmla="*/ 121438 h 551177"/>
                  <a:gd name="connsiteX6" fmla="*/ 27187 w 517349"/>
                  <a:gd name="connsiteY6" fmla="*/ 260525 h 551177"/>
                  <a:gd name="connsiteX7" fmla="*/ 2247 w 517349"/>
                  <a:gd name="connsiteY7" fmla="*/ 365081 h 551177"/>
                  <a:gd name="connsiteX8" fmla="*/ 34381 w 517349"/>
                  <a:gd name="connsiteY8" fmla="*/ 551170 h 551177"/>
                  <a:gd name="connsiteX9" fmla="*/ 210878 w 517349"/>
                  <a:gd name="connsiteY9" fmla="*/ 426471 h 551177"/>
                  <a:gd name="connsiteX10" fmla="*/ 393130 w 517349"/>
                  <a:gd name="connsiteY10" fmla="*/ 313762 h 551177"/>
                  <a:gd name="connsiteX11" fmla="*/ 393130 w 517349"/>
                  <a:gd name="connsiteY11" fmla="*/ 313762 h 551177"/>
                  <a:gd name="connsiteX12" fmla="*/ 517349 w 517349"/>
                  <a:gd name="connsiteY12" fmla="*/ 250454 h 551177"/>
                  <a:gd name="connsiteX13" fmla="*/ 416151 w 517349"/>
                  <a:gd name="connsiteY13" fmla="*/ 131030 h 55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7349" h="551177">
                    <a:moveTo>
                      <a:pt x="416151" y="131030"/>
                    </a:moveTo>
                    <a:cubicBezTo>
                      <a:pt x="397446" y="165083"/>
                      <a:pt x="356200" y="255250"/>
                      <a:pt x="352363" y="237504"/>
                    </a:cubicBezTo>
                    <a:cubicBezTo>
                      <a:pt x="350445" y="229830"/>
                      <a:pt x="295289" y="71559"/>
                      <a:pt x="270349" y="1535"/>
                    </a:cubicBezTo>
                    <a:cubicBezTo>
                      <a:pt x="268911" y="1056"/>
                      <a:pt x="266513" y="-383"/>
                      <a:pt x="266033" y="97"/>
                    </a:cubicBezTo>
                    <a:cubicBezTo>
                      <a:pt x="222388" y="39425"/>
                      <a:pt x="138936" y="121438"/>
                      <a:pt x="138936" y="121438"/>
                    </a:cubicBezTo>
                    <a:lnTo>
                      <a:pt x="138936" y="121438"/>
                    </a:lnTo>
                    <a:cubicBezTo>
                      <a:pt x="95292" y="162685"/>
                      <a:pt x="56923" y="208248"/>
                      <a:pt x="27187" y="260525"/>
                    </a:cubicBezTo>
                    <a:cubicBezTo>
                      <a:pt x="9441" y="292180"/>
                      <a:pt x="-5906" y="324793"/>
                      <a:pt x="2247" y="365081"/>
                    </a:cubicBezTo>
                    <a:cubicBezTo>
                      <a:pt x="15196" y="426471"/>
                      <a:pt x="23830" y="488820"/>
                      <a:pt x="34381" y="551170"/>
                    </a:cubicBezTo>
                    <a:cubicBezTo>
                      <a:pt x="40136" y="552129"/>
                      <a:pt x="154763" y="464360"/>
                      <a:pt x="210878" y="426471"/>
                    </a:cubicBezTo>
                    <a:cubicBezTo>
                      <a:pt x="270349" y="386183"/>
                      <a:pt x="332699" y="351652"/>
                      <a:pt x="393130" y="313762"/>
                    </a:cubicBezTo>
                    <a:cubicBezTo>
                      <a:pt x="393130" y="313762"/>
                      <a:pt x="393130" y="313762"/>
                      <a:pt x="393130" y="313762"/>
                    </a:cubicBezTo>
                    <a:cubicBezTo>
                      <a:pt x="434376" y="292659"/>
                      <a:pt x="475623" y="271556"/>
                      <a:pt x="517349" y="250454"/>
                    </a:cubicBezTo>
                    <a:cubicBezTo>
                      <a:pt x="486174" y="208248"/>
                      <a:pt x="449724" y="170838"/>
                      <a:pt x="416151" y="131030"/>
                    </a:cubicBezTo>
                    <a:close/>
                  </a:path>
                </a:pathLst>
              </a:custGeom>
              <a:solidFill>
                <a:schemeClr val="accent2">
                  <a:lumMod val="50000"/>
                </a:schemeClr>
              </a:solidFill>
              <a:ln w="4795" cap="flat">
                <a:noFill/>
                <a:prstDash val="solid"/>
                <a:miter/>
              </a:ln>
            </p:spPr>
            <p:txBody>
              <a:bodyPr rtlCol="0" anchor="ctr"/>
              <a:lstStyle/>
              <a:p>
                <a:endParaRPr lang="en-US"/>
              </a:p>
            </p:txBody>
          </p:sp>
        </p:grpSp>
      </p:grpSp>
      <p:grpSp>
        <p:nvGrpSpPr>
          <p:cNvPr id="65" name="Group 64">
            <a:extLst>
              <a:ext uri="{FF2B5EF4-FFF2-40B4-BE49-F238E27FC236}">
                <a16:creationId xmlns:a16="http://schemas.microsoft.com/office/drawing/2014/main" id="{74019515-C708-4224-96AF-FB25D0CFC55C}"/>
              </a:ext>
            </a:extLst>
          </p:cNvPr>
          <p:cNvGrpSpPr/>
          <p:nvPr/>
        </p:nvGrpSpPr>
        <p:grpSpPr>
          <a:xfrm>
            <a:off x="6502757" y="1750885"/>
            <a:ext cx="1579169" cy="1635670"/>
            <a:chOff x="6563619" y="1067070"/>
            <a:chExt cx="1784092" cy="1847925"/>
          </a:xfrm>
        </p:grpSpPr>
        <p:sp>
          <p:nvSpPr>
            <p:cNvPr id="8" name="Freeform: Shape 7">
              <a:extLst>
                <a:ext uri="{FF2B5EF4-FFF2-40B4-BE49-F238E27FC236}">
                  <a16:creationId xmlns:a16="http://schemas.microsoft.com/office/drawing/2014/main" id="{8CD1BDD2-61A7-4865-9C24-3E76CCF075B1}"/>
                </a:ext>
              </a:extLst>
            </p:cNvPr>
            <p:cNvSpPr/>
            <p:nvPr/>
          </p:nvSpPr>
          <p:spPr>
            <a:xfrm>
              <a:off x="6722504" y="1067070"/>
              <a:ext cx="1625207" cy="1083905"/>
            </a:xfrm>
            <a:custGeom>
              <a:avLst/>
              <a:gdLst>
                <a:gd name="connsiteX0" fmla="*/ 1433423 w 1625207"/>
                <a:gd name="connsiteY0" fmla="*/ 1036904 h 1083905"/>
                <a:gd name="connsiteX1" fmla="*/ 1366278 w 1625207"/>
                <a:gd name="connsiteY1" fmla="*/ 941461 h 1083905"/>
                <a:gd name="connsiteX2" fmla="*/ 1389779 w 1625207"/>
                <a:gd name="connsiteY2" fmla="*/ 782710 h 1083905"/>
                <a:gd name="connsiteX3" fmla="*/ 1412320 w 1625207"/>
                <a:gd name="connsiteY3" fmla="*/ 671440 h 1083905"/>
                <a:gd name="connsiteX4" fmla="*/ 1388340 w 1625207"/>
                <a:gd name="connsiteY4" fmla="*/ 624918 h 1083905"/>
                <a:gd name="connsiteX5" fmla="*/ 1345654 w 1625207"/>
                <a:gd name="connsiteY5" fmla="*/ 645062 h 1083905"/>
                <a:gd name="connsiteX6" fmla="*/ 1045418 w 1625207"/>
                <a:gd name="connsiteY6" fmla="*/ 1045537 h 1083905"/>
                <a:gd name="connsiteX7" fmla="*/ 923117 w 1625207"/>
                <a:gd name="connsiteY7" fmla="*/ 1083906 h 1083905"/>
                <a:gd name="connsiteX8" fmla="*/ 936546 w 1625207"/>
                <a:gd name="connsiteY8" fmla="*/ 1060884 h 1083905"/>
                <a:gd name="connsiteX9" fmla="*/ 1024795 w 1625207"/>
                <a:gd name="connsiteY9" fmla="*/ 973595 h 1083905"/>
                <a:gd name="connsiteX10" fmla="*/ 1060766 w 1625207"/>
                <a:gd name="connsiteY10" fmla="*/ 952013 h 1083905"/>
                <a:gd name="connsiteX11" fmla="*/ 1184025 w 1625207"/>
                <a:gd name="connsiteY11" fmla="*/ 773597 h 1083905"/>
                <a:gd name="connsiteX12" fmla="*/ 1133666 w 1625207"/>
                <a:gd name="connsiteY12" fmla="*/ 703095 h 1083905"/>
                <a:gd name="connsiteX13" fmla="*/ 1105849 w 1625207"/>
                <a:gd name="connsiteY13" fmla="*/ 689186 h 1083905"/>
                <a:gd name="connsiteX14" fmla="*/ 1084746 w 1625207"/>
                <a:gd name="connsiteY14" fmla="*/ 659450 h 1083905"/>
                <a:gd name="connsiteX15" fmla="*/ 1072756 w 1625207"/>
                <a:gd name="connsiteY15" fmla="*/ 561130 h 1083905"/>
                <a:gd name="connsiteX16" fmla="*/ 1046857 w 1625207"/>
                <a:gd name="connsiteY16" fmla="*/ 604295 h 1083905"/>
                <a:gd name="connsiteX17" fmla="*/ 1009447 w 1625207"/>
                <a:gd name="connsiteY17" fmla="*/ 616765 h 1083905"/>
                <a:gd name="connsiteX18" fmla="*/ 936067 w 1625207"/>
                <a:gd name="connsiteY18" fmla="*/ 587029 h 1083905"/>
                <a:gd name="connsiteX19" fmla="*/ 915443 w 1625207"/>
                <a:gd name="connsiteY19" fmla="*/ 552976 h 1083905"/>
                <a:gd name="connsiteX20" fmla="*/ 924556 w 1625207"/>
                <a:gd name="connsiteY20" fmla="*/ 485831 h 1083905"/>
                <a:gd name="connsiteX21" fmla="*/ 899616 w 1625207"/>
                <a:gd name="connsiteY21" fmla="*/ 548180 h 1083905"/>
                <a:gd name="connsiteX22" fmla="*/ 866523 w 1625207"/>
                <a:gd name="connsiteY22" fmla="*/ 562089 h 1083905"/>
                <a:gd name="connsiteX23" fmla="*/ 815204 w 1625207"/>
                <a:gd name="connsiteY23" fmla="*/ 542425 h 1083905"/>
                <a:gd name="connsiteX24" fmla="*/ 799378 w 1625207"/>
                <a:gd name="connsiteY24" fmla="*/ 504056 h 1083905"/>
                <a:gd name="connsiteX25" fmla="*/ 827195 w 1625207"/>
                <a:gd name="connsiteY25" fmla="*/ 439788 h 1083905"/>
                <a:gd name="connsiteX26" fmla="*/ 774917 w 1625207"/>
                <a:gd name="connsiteY26" fmla="*/ 505495 h 1083905"/>
                <a:gd name="connsiteX27" fmla="*/ 736548 w 1625207"/>
                <a:gd name="connsiteY27" fmla="*/ 516526 h 1083905"/>
                <a:gd name="connsiteX28" fmla="*/ 704894 w 1625207"/>
                <a:gd name="connsiteY28" fmla="*/ 448901 h 1083905"/>
                <a:gd name="connsiteX29" fmla="*/ 712568 w 1625207"/>
                <a:gd name="connsiteY29" fmla="*/ 432114 h 1083905"/>
                <a:gd name="connsiteX30" fmla="*/ 692424 w 1625207"/>
                <a:gd name="connsiteY30" fmla="*/ 472881 h 1083905"/>
                <a:gd name="connsiteX31" fmla="*/ 659810 w 1625207"/>
                <a:gd name="connsiteY31" fmla="*/ 491107 h 1083905"/>
                <a:gd name="connsiteX32" fmla="*/ 598900 w 1625207"/>
                <a:gd name="connsiteY32" fmla="*/ 479116 h 1083905"/>
                <a:gd name="connsiteX33" fmla="*/ 589308 w 1625207"/>
                <a:gd name="connsiteY33" fmla="*/ 452738 h 1083905"/>
                <a:gd name="connsiteX34" fmla="*/ 643024 w 1625207"/>
                <a:gd name="connsiteY34" fmla="*/ 393745 h 1083905"/>
                <a:gd name="connsiteX35" fmla="*/ 580195 w 1625207"/>
                <a:gd name="connsiteY35" fmla="*/ 450819 h 1083905"/>
                <a:gd name="connsiteX36" fmla="*/ 539908 w 1625207"/>
                <a:gd name="connsiteY36" fmla="*/ 457534 h 1083905"/>
                <a:gd name="connsiteX37" fmla="*/ 456935 w 1625207"/>
                <a:gd name="connsiteY37" fmla="*/ 470963 h 1083905"/>
                <a:gd name="connsiteX38" fmla="*/ 413291 w 1625207"/>
                <a:gd name="connsiteY38" fmla="*/ 674318 h 1083905"/>
                <a:gd name="connsiteX39" fmla="*/ 425281 w 1625207"/>
                <a:gd name="connsiteY39" fmla="*/ 730912 h 1083905"/>
                <a:gd name="connsiteX40" fmla="*/ 425281 w 1625207"/>
                <a:gd name="connsiteY40" fmla="*/ 848417 h 1083905"/>
                <a:gd name="connsiteX41" fmla="*/ 419046 w 1625207"/>
                <a:gd name="connsiteY41" fmla="*/ 873836 h 1083905"/>
                <a:gd name="connsiteX42" fmla="*/ 327440 w 1625207"/>
                <a:gd name="connsiteY42" fmla="*/ 566405 h 1083905"/>
                <a:gd name="connsiteX43" fmla="*/ 408495 w 1625207"/>
                <a:gd name="connsiteY43" fmla="*/ 298783 h 1083905"/>
                <a:gd name="connsiteX44" fmla="*/ 403218 w 1625207"/>
                <a:gd name="connsiteY44" fmla="*/ 270965 h 1083905"/>
                <a:gd name="connsiteX45" fmla="*/ 329838 w 1625207"/>
                <a:gd name="connsiteY45" fmla="*/ 275761 h 1083905"/>
                <a:gd name="connsiteX46" fmla="*/ 253100 w 1625207"/>
                <a:gd name="connsiteY46" fmla="*/ 394705 h 1083905"/>
                <a:gd name="connsiteX47" fmla="*/ 156698 w 1625207"/>
                <a:gd name="connsiteY47" fmla="*/ 506934 h 1083905"/>
                <a:gd name="connsiteX48" fmla="*/ 7060 w 1625207"/>
                <a:gd name="connsiteY48" fmla="*/ 471442 h 1083905"/>
                <a:gd name="connsiteX49" fmla="*/ 825 w 1625207"/>
                <a:gd name="connsiteY49" fmla="*/ 447462 h 1083905"/>
                <a:gd name="connsiteX50" fmla="*/ 32479 w 1625207"/>
                <a:gd name="connsiteY50" fmla="*/ 456095 h 1083905"/>
                <a:gd name="connsiteX51" fmla="*/ 110656 w 1625207"/>
                <a:gd name="connsiteY51" fmla="*/ 430196 h 1083905"/>
                <a:gd name="connsiteX52" fmla="*/ 157178 w 1625207"/>
                <a:gd name="connsiteY52" fmla="*/ 314130 h 1083905"/>
                <a:gd name="connsiteX53" fmla="*/ 223365 w 1625207"/>
                <a:gd name="connsiteY53" fmla="*/ 95907 h 1083905"/>
                <a:gd name="connsiteX54" fmla="*/ 361013 w 1625207"/>
                <a:gd name="connsiteY54" fmla="*/ 464 h 1083905"/>
                <a:gd name="connsiteX55" fmla="*/ 492426 w 1625207"/>
                <a:gd name="connsiteY55" fmla="*/ 72886 h 1083905"/>
                <a:gd name="connsiteX56" fmla="*/ 521203 w 1625207"/>
                <a:gd name="connsiteY56" fmla="*/ 145787 h 1083905"/>
                <a:gd name="connsiteX57" fmla="*/ 546143 w 1625207"/>
                <a:gd name="connsiteY57" fmla="*/ 154420 h 1083905"/>
                <a:gd name="connsiteX58" fmla="*/ 838705 w 1625207"/>
                <a:gd name="connsiteY58" fmla="*/ 60895 h 1083905"/>
                <a:gd name="connsiteX59" fmla="*/ 1268437 w 1625207"/>
                <a:gd name="connsiteY59" fmla="*/ 296384 h 1083905"/>
                <a:gd name="connsiteX60" fmla="*/ 1337501 w 1625207"/>
                <a:gd name="connsiteY60" fmla="*/ 459452 h 1083905"/>
                <a:gd name="connsiteX61" fmla="*/ 1403207 w 1625207"/>
                <a:gd name="connsiteY61" fmla="*/ 425879 h 1083905"/>
                <a:gd name="connsiteX62" fmla="*/ 1620951 w 1625207"/>
                <a:gd name="connsiteY62" fmla="*/ 529475 h 1083905"/>
                <a:gd name="connsiteX63" fmla="*/ 1599848 w 1625207"/>
                <a:gd name="connsiteY63" fmla="*/ 654174 h 1083905"/>
                <a:gd name="connsiteX64" fmla="*/ 1476109 w 1625207"/>
                <a:gd name="connsiteY64" fmla="*/ 872877 h 1083905"/>
                <a:gd name="connsiteX65" fmla="*/ 1457883 w 1625207"/>
                <a:gd name="connsiteY65" fmla="*/ 974554 h 1083905"/>
                <a:gd name="connsiteX66" fmla="*/ 1507283 w 1625207"/>
                <a:gd name="connsiteY66" fmla="*/ 1019638 h 1083905"/>
                <a:gd name="connsiteX67" fmla="*/ 1507763 w 1625207"/>
                <a:gd name="connsiteY67" fmla="*/ 1036424 h 1083905"/>
                <a:gd name="connsiteX68" fmla="*/ 1433423 w 1625207"/>
                <a:gd name="connsiteY68" fmla="*/ 1036904 h 108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625207" h="1083905">
                  <a:moveTo>
                    <a:pt x="1433423" y="1036904"/>
                  </a:moveTo>
                  <a:cubicBezTo>
                    <a:pt x="1389299" y="1020117"/>
                    <a:pt x="1371553" y="984626"/>
                    <a:pt x="1366278" y="941461"/>
                  </a:cubicBezTo>
                  <a:cubicBezTo>
                    <a:pt x="1359563" y="886786"/>
                    <a:pt x="1371553" y="834028"/>
                    <a:pt x="1389779" y="782710"/>
                  </a:cubicBezTo>
                  <a:cubicBezTo>
                    <a:pt x="1402728" y="746739"/>
                    <a:pt x="1414239" y="710289"/>
                    <a:pt x="1412320" y="671440"/>
                  </a:cubicBezTo>
                  <a:cubicBezTo>
                    <a:pt x="1411361" y="652735"/>
                    <a:pt x="1405126" y="635469"/>
                    <a:pt x="1388340" y="624918"/>
                  </a:cubicBezTo>
                  <a:cubicBezTo>
                    <a:pt x="1360523" y="608132"/>
                    <a:pt x="1351410" y="613887"/>
                    <a:pt x="1345654" y="645062"/>
                  </a:cubicBezTo>
                  <a:cubicBezTo>
                    <a:pt x="1313520" y="829232"/>
                    <a:pt x="1216159" y="964962"/>
                    <a:pt x="1045418" y="1045537"/>
                  </a:cubicBezTo>
                  <a:cubicBezTo>
                    <a:pt x="1006569" y="1063762"/>
                    <a:pt x="965323" y="1075752"/>
                    <a:pt x="923117" y="1083906"/>
                  </a:cubicBezTo>
                  <a:cubicBezTo>
                    <a:pt x="919280" y="1071436"/>
                    <a:pt x="929352" y="1066640"/>
                    <a:pt x="936546" y="1060884"/>
                  </a:cubicBezTo>
                  <a:cubicBezTo>
                    <a:pt x="968680" y="1034506"/>
                    <a:pt x="997936" y="1004770"/>
                    <a:pt x="1024795" y="973595"/>
                  </a:cubicBezTo>
                  <a:cubicBezTo>
                    <a:pt x="1034866" y="962085"/>
                    <a:pt x="1045897" y="955370"/>
                    <a:pt x="1060766" y="952013"/>
                  </a:cubicBezTo>
                  <a:cubicBezTo>
                    <a:pt x="1144217" y="934267"/>
                    <a:pt x="1197455" y="857529"/>
                    <a:pt x="1184025" y="773597"/>
                  </a:cubicBezTo>
                  <a:cubicBezTo>
                    <a:pt x="1179229" y="742902"/>
                    <a:pt x="1166280" y="715564"/>
                    <a:pt x="1133666" y="703095"/>
                  </a:cubicBezTo>
                  <a:cubicBezTo>
                    <a:pt x="1124074" y="699258"/>
                    <a:pt x="1114961" y="693982"/>
                    <a:pt x="1105849" y="689186"/>
                  </a:cubicBezTo>
                  <a:cubicBezTo>
                    <a:pt x="1093379" y="682951"/>
                    <a:pt x="1086664" y="673359"/>
                    <a:pt x="1084746" y="659450"/>
                  </a:cubicBezTo>
                  <a:cubicBezTo>
                    <a:pt x="1079950" y="627316"/>
                    <a:pt x="1077552" y="594703"/>
                    <a:pt x="1072756" y="561130"/>
                  </a:cubicBezTo>
                  <a:cubicBezTo>
                    <a:pt x="1064602" y="576477"/>
                    <a:pt x="1055970" y="590386"/>
                    <a:pt x="1046857" y="604295"/>
                  </a:cubicBezTo>
                  <a:cubicBezTo>
                    <a:pt x="1037265" y="618203"/>
                    <a:pt x="1025274" y="623000"/>
                    <a:pt x="1009447" y="616765"/>
                  </a:cubicBezTo>
                  <a:cubicBezTo>
                    <a:pt x="984987" y="607172"/>
                    <a:pt x="960047" y="598060"/>
                    <a:pt x="936067" y="587029"/>
                  </a:cubicBezTo>
                  <a:cubicBezTo>
                    <a:pt x="921198" y="580794"/>
                    <a:pt x="914004" y="570242"/>
                    <a:pt x="915443" y="552976"/>
                  </a:cubicBezTo>
                  <a:cubicBezTo>
                    <a:pt x="917362" y="531394"/>
                    <a:pt x="918321" y="509811"/>
                    <a:pt x="924556" y="485831"/>
                  </a:cubicBezTo>
                  <a:cubicBezTo>
                    <a:pt x="917841" y="509332"/>
                    <a:pt x="908249" y="528516"/>
                    <a:pt x="899616" y="548180"/>
                  </a:cubicBezTo>
                  <a:cubicBezTo>
                    <a:pt x="892902" y="563048"/>
                    <a:pt x="881870" y="567844"/>
                    <a:pt x="866523" y="562089"/>
                  </a:cubicBezTo>
                  <a:cubicBezTo>
                    <a:pt x="849257" y="555374"/>
                    <a:pt x="831991" y="549619"/>
                    <a:pt x="815204" y="542425"/>
                  </a:cubicBezTo>
                  <a:cubicBezTo>
                    <a:pt x="795540" y="534272"/>
                    <a:pt x="791703" y="524679"/>
                    <a:pt x="799378" y="504056"/>
                  </a:cubicBezTo>
                  <a:cubicBezTo>
                    <a:pt x="808010" y="481035"/>
                    <a:pt x="817123" y="458013"/>
                    <a:pt x="827195" y="439788"/>
                  </a:cubicBezTo>
                  <a:cubicBezTo>
                    <a:pt x="812327" y="459932"/>
                    <a:pt x="793142" y="482474"/>
                    <a:pt x="774917" y="505495"/>
                  </a:cubicBezTo>
                  <a:cubicBezTo>
                    <a:pt x="764366" y="518444"/>
                    <a:pt x="751896" y="521322"/>
                    <a:pt x="736548" y="516526"/>
                  </a:cubicBezTo>
                  <a:cubicBezTo>
                    <a:pt x="686669" y="500699"/>
                    <a:pt x="674199" y="503097"/>
                    <a:pt x="704894" y="448901"/>
                  </a:cubicBezTo>
                  <a:cubicBezTo>
                    <a:pt x="707771" y="443625"/>
                    <a:pt x="710650" y="437870"/>
                    <a:pt x="712568" y="432114"/>
                  </a:cubicBezTo>
                  <a:cubicBezTo>
                    <a:pt x="706812" y="446023"/>
                    <a:pt x="698659" y="458973"/>
                    <a:pt x="692424" y="472881"/>
                  </a:cubicBezTo>
                  <a:cubicBezTo>
                    <a:pt x="686189" y="487749"/>
                    <a:pt x="674679" y="493025"/>
                    <a:pt x="659810" y="491107"/>
                  </a:cubicBezTo>
                  <a:cubicBezTo>
                    <a:pt x="639187" y="488708"/>
                    <a:pt x="619043" y="483912"/>
                    <a:pt x="598900" y="479116"/>
                  </a:cubicBezTo>
                  <a:cubicBezTo>
                    <a:pt x="583073" y="475279"/>
                    <a:pt x="580195" y="466646"/>
                    <a:pt x="589308" y="452738"/>
                  </a:cubicBezTo>
                  <a:cubicBezTo>
                    <a:pt x="604655" y="429237"/>
                    <a:pt x="627677" y="412450"/>
                    <a:pt x="643024" y="393745"/>
                  </a:cubicBezTo>
                  <a:cubicBezTo>
                    <a:pt x="625758" y="412930"/>
                    <a:pt x="603217" y="432114"/>
                    <a:pt x="580195" y="450819"/>
                  </a:cubicBezTo>
                  <a:cubicBezTo>
                    <a:pt x="567725" y="460411"/>
                    <a:pt x="554296" y="464728"/>
                    <a:pt x="539908" y="457534"/>
                  </a:cubicBezTo>
                  <a:cubicBezTo>
                    <a:pt x="508733" y="441707"/>
                    <a:pt x="481875" y="454656"/>
                    <a:pt x="456935" y="470963"/>
                  </a:cubicBezTo>
                  <a:cubicBezTo>
                    <a:pt x="395065" y="512209"/>
                    <a:pt x="373962" y="609091"/>
                    <a:pt x="413291" y="674318"/>
                  </a:cubicBezTo>
                  <a:cubicBezTo>
                    <a:pt x="424321" y="692543"/>
                    <a:pt x="427199" y="709809"/>
                    <a:pt x="425281" y="730912"/>
                  </a:cubicBezTo>
                  <a:cubicBezTo>
                    <a:pt x="421923" y="769761"/>
                    <a:pt x="422403" y="809089"/>
                    <a:pt x="425281" y="848417"/>
                  </a:cubicBezTo>
                  <a:cubicBezTo>
                    <a:pt x="425760" y="857529"/>
                    <a:pt x="430557" y="867601"/>
                    <a:pt x="419046" y="873836"/>
                  </a:cubicBezTo>
                  <a:cubicBezTo>
                    <a:pt x="355258" y="781271"/>
                    <a:pt x="325522" y="679114"/>
                    <a:pt x="327440" y="566405"/>
                  </a:cubicBezTo>
                  <a:cubicBezTo>
                    <a:pt x="329358" y="469044"/>
                    <a:pt x="357176" y="380316"/>
                    <a:pt x="408495" y="298783"/>
                  </a:cubicBezTo>
                  <a:cubicBezTo>
                    <a:pt x="417607" y="284394"/>
                    <a:pt x="410413" y="277680"/>
                    <a:pt x="403218" y="270965"/>
                  </a:cubicBezTo>
                  <a:cubicBezTo>
                    <a:pt x="383554" y="252260"/>
                    <a:pt x="353339" y="255138"/>
                    <a:pt x="329838" y="275761"/>
                  </a:cubicBezTo>
                  <a:cubicBezTo>
                    <a:pt x="292908" y="307895"/>
                    <a:pt x="275642" y="352979"/>
                    <a:pt x="253100" y="394705"/>
                  </a:cubicBezTo>
                  <a:cubicBezTo>
                    <a:pt x="229120" y="439309"/>
                    <a:pt x="200343" y="479596"/>
                    <a:pt x="156698" y="506934"/>
                  </a:cubicBezTo>
                  <a:cubicBezTo>
                    <a:pt x="100584" y="541945"/>
                    <a:pt x="41592" y="528037"/>
                    <a:pt x="7060" y="471442"/>
                  </a:cubicBezTo>
                  <a:cubicBezTo>
                    <a:pt x="3223" y="465208"/>
                    <a:pt x="-2053" y="458493"/>
                    <a:pt x="825" y="447462"/>
                  </a:cubicBezTo>
                  <a:cubicBezTo>
                    <a:pt x="11376" y="450340"/>
                    <a:pt x="21928" y="453217"/>
                    <a:pt x="32479" y="456095"/>
                  </a:cubicBezTo>
                  <a:cubicBezTo>
                    <a:pt x="63174" y="465208"/>
                    <a:pt x="90992" y="456095"/>
                    <a:pt x="110656" y="430196"/>
                  </a:cubicBezTo>
                  <a:cubicBezTo>
                    <a:pt x="137035" y="395664"/>
                    <a:pt x="146627" y="354897"/>
                    <a:pt x="157178" y="314130"/>
                  </a:cubicBezTo>
                  <a:cubicBezTo>
                    <a:pt x="176363" y="240270"/>
                    <a:pt x="188353" y="164491"/>
                    <a:pt x="223365" y="95907"/>
                  </a:cubicBezTo>
                  <a:cubicBezTo>
                    <a:pt x="252141" y="39313"/>
                    <a:pt x="296265" y="5261"/>
                    <a:pt x="361013" y="464"/>
                  </a:cubicBezTo>
                  <a:cubicBezTo>
                    <a:pt x="420485" y="-3852"/>
                    <a:pt x="463170" y="22047"/>
                    <a:pt x="492426" y="72886"/>
                  </a:cubicBezTo>
                  <a:cubicBezTo>
                    <a:pt x="505855" y="95907"/>
                    <a:pt x="515927" y="119888"/>
                    <a:pt x="521203" y="145787"/>
                  </a:cubicBezTo>
                  <a:cubicBezTo>
                    <a:pt x="525040" y="164971"/>
                    <a:pt x="531275" y="164971"/>
                    <a:pt x="546143" y="154420"/>
                  </a:cubicBezTo>
                  <a:cubicBezTo>
                    <a:pt x="633432" y="91591"/>
                    <a:pt x="732232" y="58977"/>
                    <a:pt x="838705" y="60895"/>
                  </a:cubicBezTo>
                  <a:cubicBezTo>
                    <a:pt x="1021917" y="63773"/>
                    <a:pt x="1166760" y="142429"/>
                    <a:pt x="1268437" y="296384"/>
                  </a:cubicBezTo>
                  <a:cubicBezTo>
                    <a:pt x="1301051" y="345784"/>
                    <a:pt x="1321674" y="400940"/>
                    <a:pt x="1337501" y="459452"/>
                  </a:cubicBezTo>
                  <a:cubicBezTo>
                    <a:pt x="1360042" y="447462"/>
                    <a:pt x="1381145" y="434992"/>
                    <a:pt x="1403207" y="425879"/>
                  </a:cubicBezTo>
                  <a:cubicBezTo>
                    <a:pt x="1507283" y="382235"/>
                    <a:pt x="1590736" y="420124"/>
                    <a:pt x="1620951" y="529475"/>
                  </a:cubicBezTo>
                  <a:cubicBezTo>
                    <a:pt x="1632941" y="572161"/>
                    <a:pt x="1617594" y="613887"/>
                    <a:pt x="1599848" y="654174"/>
                  </a:cubicBezTo>
                  <a:cubicBezTo>
                    <a:pt x="1566275" y="731392"/>
                    <a:pt x="1512079" y="797098"/>
                    <a:pt x="1476109" y="872877"/>
                  </a:cubicBezTo>
                  <a:cubicBezTo>
                    <a:pt x="1460761" y="904531"/>
                    <a:pt x="1441576" y="936186"/>
                    <a:pt x="1457883" y="974554"/>
                  </a:cubicBezTo>
                  <a:cubicBezTo>
                    <a:pt x="1467955" y="997576"/>
                    <a:pt x="1486180" y="1009566"/>
                    <a:pt x="1507283" y="1019638"/>
                  </a:cubicBezTo>
                  <a:cubicBezTo>
                    <a:pt x="1516876" y="1023954"/>
                    <a:pt x="1528866" y="1030189"/>
                    <a:pt x="1507763" y="1036424"/>
                  </a:cubicBezTo>
                  <a:cubicBezTo>
                    <a:pt x="1484741" y="1044578"/>
                    <a:pt x="1458843" y="1044578"/>
                    <a:pt x="1433423" y="1036904"/>
                  </a:cubicBezTo>
                  <a:close/>
                </a:path>
              </a:pathLst>
            </a:custGeom>
            <a:solidFill>
              <a:srgbClr val="3D1B0F"/>
            </a:solidFill>
            <a:ln w="479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E93E90B-9B02-4EA8-A7D7-A7233A0293E2}"/>
                </a:ext>
              </a:extLst>
            </p:cNvPr>
            <p:cNvSpPr/>
            <p:nvPr/>
          </p:nvSpPr>
          <p:spPr>
            <a:xfrm>
              <a:off x="6821725" y="1441152"/>
              <a:ext cx="1097111" cy="1146500"/>
            </a:xfrm>
            <a:custGeom>
              <a:avLst/>
              <a:gdLst>
                <a:gd name="connsiteX0" fmla="*/ 320305 w 1097111"/>
                <a:gd name="connsiteY0" fmla="*/ 500234 h 1146500"/>
                <a:gd name="connsiteX1" fmla="*/ 321264 w 1097111"/>
                <a:gd name="connsiteY1" fmla="*/ 335248 h 1146500"/>
                <a:gd name="connsiteX2" fmla="*/ 311672 w 1097111"/>
                <a:gd name="connsiteY2" fmla="*/ 311747 h 1146500"/>
                <a:gd name="connsiteX3" fmla="*/ 357235 w 1097111"/>
                <a:gd name="connsiteY3" fmla="*/ 89208 h 1146500"/>
                <a:gd name="connsiteX4" fmla="*/ 447402 w 1097111"/>
                <a:gd name="connsiteY4" fmla="*/ 78656 h 1146500"/>
                <a:gd name="connsiteX5" fmla="*/ 474740 w 1097111"/>
                <a:gd name="connsiteY5" fmla="*/ 73381 h 1146500"/>
                <a:gd name="connsiteX6" fmla="*/ 568743 w 1097111"/>
                <a:gd name="connsiteY6" fmla="*/ 0 h 1146500"/>
                <a:gd name="connsiteX7" fmla="*/ 485291 w 1097111"/>
                <a:gd name="connsiteY7" fmla="*/ 94963 h 1146500"/>
                <a:gd name="connsiteX8" fmla="*/ 569702 w 1097111"/>
                <a:gd name="connsiteY8" fmla="*/ 112229 h 1146500"/>
                <a:gd name="connsiteX9" fmla="*/ 587448 w 1097111"/>
                <a:gd name="connsiteY9" fmla="*/ 100239 h 1146500"/>
                <a:gd name="connsiteX10" fmla="*/ 625817 w 1097111"/>
                <a:gd name="connsiteY10" fmla="*/ 38848 h 1146500"/>
                <a:gd name="connsiteX11" fmla="*/ 598479 w 1097111"/>
                <a:gd name="connsiteY11" fmla="*/ 104555 h 1146500"/>
                <a:gd name="connsiteX12" fmla="*/ 608071 w 1097111"/>
                <a:gd name="connsiteY12" fmla="*/ 126617 h 1146500"/>
                <a:gd name="connsiteX13" fmla="*/ 689605 w 1097111"/>
                <a:gd name="connsiteY13" fmla="*/ 103596 h 1146500"/>
                <a:gd name="connsiteX14" fmla="*/ 744281 w 1097111"/>
                <a:gd name="connsiteY14" fmla="*/ 43645 h 1146500"/>
                <a:gd name="connsiteX15" fmla="*/ 706871 w 1097111"/>
                <a:gd name="connsiteY15" fmla="*/ 133332 h 1146500"/>
                <a:gd name="connsiteX16" fmla="*/ 719821 w 1097111"/>
                <a:gd name="connsiteY16" fmla="*/ 162109 h 1146500"/>
                <a:gd name="connsiteX17" fmla="*/ 771139 w 1097111"/>
                <a:gd name="connsiteY17" fmla="*/ 181773 h 1146500"/>
                <a:gd name="connsiteX18" fmla="*/ 796079 w 1097111"/>
                <a:gd name="connsiteY18" fmla="*/ 171701 h 1146500"/>
                <a:gd name="connsiteX19" fmla="*/ 833009 w 1097111"/>
                <a:gd name="connsiteY19" fmla="*/ 96402 h 1146500"/>
                <a:gd name="connsiteX20" fmla="*/ 824856 w 1097111"/>
                <a:gd name="connsiteY20" fmla="*/ 180334 h 1146500"/>
                <a:gd name="connsiteX21" fmla="*/ 840203 w 1097111"/>
                <a:gd name="connsiteY21" fmla="*/ 207192 h 1146500"/>
                <a:gd name="connsiteX22" fmla="*/ 918380 w 1097111"/>
                <a:gd name="connsiteY22" fmla="*/ 237887 h 1146500"/>
                <a:gd name="connsiteX23" fmla="*/ 941401 w 1097111"/>
                <a:gd name="connsiteY23" fmla="*/ 230213 h 1146500"/>
                <a:gd name="connsiteX24" fmla="*/ 980249 w 1097111"/>
                <a:gd name="connsiteY24" fmla="*/ 166425 h 1146500"/>
                <a:gd name="connsiteX25" fmla="*/ 993679 w 1097111"/>
                <a:gd name="connsiteY25" fmla="*/ 282971 h 1146500"/>
                <a:gd name="connsiteX26" fmla="*/ 1012863 w 1097111"/>
                <a:gd name="connsiteY26" fmla="*/ 309349 h 1146500"/>
                <a:gd name="connsiteX27" fmla="*/ 1032527 w 1097111"/>
                <a:gd name="connsiteY27" fmla="*/ 318462 h 1146500"/>
                <a:gd name="connsiteX28" fmla="*/ 1096795 w 1097111"/>
                <a:gd name="connsiteY28" fmla="*/ 418700 h 1146500"/>
                <a:gd name="connsiteX29" fmla="*/ 961545 w 1097111"/>
                <a:gd name="connsiteY29" fmla="*/ 586085 h 1146500"/>
                <a:gd name="connsiteX30" fmla="*/ 943799 w 1097111"/>
                <a:gd name="connsiteY30" fmla="*/ 591840 h 1146500"/>
                <a:gd name="connsiteX31" fmla="*/ 825815 w 1097111"/>
                <a:gd name="connsiteY31" fmla="*/ 709824 h 1146500"/>
                <a:gd name="connsiteX32" fmla="*/ 730852 w 1097111"/>
                <a:gd name="connsiteY32" fmla="*/ 762102 h 1146500"/>
                <a:gd name="connsiteX33" fmla="*/ 686248 w 1097111"/>
                <a:gd name="connsiteY33" fmla="*/ 776970 h 1146500"/>
                <a:gd name="connsiteX34" fmla="*/ 635889 w 1097111"/>
                <a:gd name="connsiteY34" fmla="*/ 818696 h 1146500"/>
                <a:gd name="connsiteX35" fmla="*/ 603755 w 1097111"/>
                <a:gd name="connsiteY35" fmla="*/ 897352 h 1146500"/>
                <a:gd name="connsiteX36" fmla="*/ 613827 w 1097111"/>
                <a:gd name="connsiteY36" fmla="*/ 936201 h 1146500"/>
                <a:gd name="connsiteX37" fmla="*/ 801834 w 1097111"/>
                <a:gd name="connsiteY37" fmla="*/ 1097350 h 1146500"/>
                <a:gd name="connsiteX38" fmla="*/ 838285 w 1097111"/>
                <a:gd name="connsiteY38" fmla="*/ 1142434 h 1146500"/>
                <a:gd name="connsiteX39" fmla="*/ 813345 w 1097111"/>
                <a:gd name="connsiteY39" fmla="*/ 1143393 h 1146500"/>
                <a:gd name="connsiteX40" fmla="*/ 582172 w 1097111"/>
                <a:gd name="connsiteY40" fmla="*/ 1071931 h 1146500"/>
                <a:gd name="connsiteX41" fmla="*/ 300641 w 1097111"/>
                <a:gd name="connsiteY41" fmla="*/ 956824 h 1146500"/>
                <a:gd name="connsiteX42" fmla="*/ 17191 w 1097111"/>
                <a:gd name="connsiteY42" fmla="*/ 811502 h 1146500"/>
                <a:gd name="connsiteX43" fmla="*/ 884 w 1097111"/>
                <a:gd name="connsiteY43" fmla="*/ 789440 h 1146500"/>
                <a:gd name="connsiteX44" fmla="*/ 268027 w 1097111"/>
                <a:gd name="connsiteY44" fmla="*/ 803828 h 1146500"/>
                <a:gd name="connsiteX45" fmla="*/ 270425 w 1097111"/>
                <a:gd name="connsiteY45" fmla="*/ 804787 h 1146500"/>
                <a:gd name="connsiteX46" fmla="*/ 352919 w 1097111"/>
                <a:gd name="connsiteY46" fmla="*/ 763061 h 1146500"/>
                <a:gd name="connsiteX47" fmla="*/ 382175 w 1097111"/>
                <a:gd name="connsiteY47" fmla="*/ 693518 h 1146500"/>
                <a:gd name="connsiteX48" fmla="*/ 382654 w 1097111"/>
                <a:gd name="connsiteY48" fmla="*/ 665700 h 1146500"/>
                <a:gd name="connsiteX49" fmla="*/ 325580 w 1097111"/>
                <a:gd name="connsiteY49" fmla="*/ 511745 h 1146500"/>
                <a:gd name="connsiteX50" fmla="*/ 320305 w 1097111"/>
                <a:gd name="connsiteY50" fmla="*/ 500234 h 114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97111" h="1146500">
                  <a:moveTo>
                    <a:pt x="320305" y="500234"/>
                  </a:moveTo>
                  <a:cubicBezTo>
                    <a:pt x="316948" y="445079"/>
                    <a:pt x="313111" y="390403"/>
                    <a:pt x="321264" y="335248"/>
                  </a:cubicBezTo>
                  <a:cubicBezTo>
                    <a:pt x="322703" y="325176"/>
                    <a:pt x="315988" y="318941"/>
                    <a:pt x="311672" y="311747"/>
                  </a:cubicBezTo>
                  <a:cubicBezTo>
                    <a:pt x="264670" y="237887"/>
                    <a:pt x="285293" y="133811"/>
                    <a:pt x="357235" y="89208"/>
                  </a:cubicBezTo>
                  <a:cubicBezTo>
                    <a:pt x="384573" y="72421"/>
                    <a:pt x="414308" y="57553"/>
                    <a:pt x="447402" y="78656"/>
                  </a:cubicBezTo>
                  <a:cubicBezTo>
                    <a:pt x="457953" y="85850"/>
                    <a:pt x="466107" y="81054"/>
                    <a:pt x="474740" y="73381"/>
                  </a:cubicBezTo>
                  <a:cubicBezTo>
                    <a:pt x="504475" y="47482"/>
                    <a:pt x="535171" y="22062"/>
                    <a:pt x="568743" y="0"/>
                  </a:cubicBezTo>
                  <a:cubicBezTo>
                    <a:pt x="541885" y="30695"/>
                    <a:pt x="515027" y="61390"/>
                    <a:pt x="485291" y="94963"/>
                  </a:cubicBezTo>
                  <a:cubicBezTo>
                    <a:pt x="515986" y="101198"/>
                    <a:pt x="542844" y="106474"/>
                    <a:pt x="569702" y="112229"/>
                  </a:cubicBezTo>
                  <a:cubicBezTo>
                    <a:pt x="580254" y="114627"/>
                    <a:pt x="583611" y="107433"/>
                    <a:pt x="587448" y="100239"/>
                  </a:cubicBezTo>
                  <a:cubicBezTo>
                    <a:pt x="598959" y="79136"/>
                    <a:pt x="609990" y="58033"/>
                    <a:pt x="625817" y="38848"/>
                  </a:cubicBezTo>
                  <a:cubicBezTo>
                    <a:pt x="616705" y="60911"/>
                    <a:pt x="608071" y="82973"/>
                    <a:pt x="598479" y="104555"/>
                  </a:cubicBezTo>
                  <a:cubicBezTo>
                    <a:pt x="593204" y="116545"/>
                    <a:pt x="594163" y="122301"/>
                    <a:pt x="608071" y="126617"/>
                  </a:cubicBezTo>
                  <a:cubicBezTo>
                    <a:pt x="657472" y="142444"/>
                    <a:pt x="657472" y="142924"/>
                    <a:pt x="689605" y="103596"/>
                  </a:cubicBezTo>
                  <a:cubicBezTo>
                    <a:pt x="706392" y="82973"/>
                    <a:pt x="723657" y="61870"/>
                    <a:pt x="744281" y="43645"/>
                  </a:cubicBezTo>
                  <a:cubicBezTo>
                    <a:pt x="731811" y="73860"/>
                    <a:pt x="720780" y="104076"/>
                    <a:pt x="706871" y="133332"/>
                  </a:cubicBezTo>
                  <a:cubicBezTo>
                    <a:pt x="698718" y="150118"/>
                    <a:pt x="703035" y="157312"/>
                    <a:pt x="719821" y="162109"/>
                  </a:cubicBezTo>
                  <a:cubicBezTo>
                    <a:pt x="737566" y="167384"/>
                    <a:pt x="754832" y="174099"/>
                    <a:pt x="771139" y="181773"/>
                  </a:cubicBezTo>
                  <a:cubicBezTo>
                    <a:pt x="784568" y="188008"/>
                    <a:pt x="790803" y="185609"/>
                    <a:pt x="796079" y="171701"/>
                  </a:cubicBezTo>
                  <a:cubicBezTo>
                    <a:pt x="805671" y="145802"/>
                    <a:pt x="817182" y="120862"/>
                    <a:pt x="833009" y="96402"/>
                  </a:cubicBezTo>
                  <a:cubicBezTo>
                    <a:pt x="830611" y="124219"/>
                    <a:pt x="828692" y="152516"/>
                    <a:pt x="824856" y="180334"/>
                  </a:cubicBezTo>
                  <a:cubicBezTo>
                    <a:pt x="822937" y="194242"/>
                    <a:pt x="825815" y="202396"/>
                    <a:pt x="840203" y="207192"/>
                  </a:cubicBezTo>
                  <a:cubicBezTo>
                    <a:pt x="866582" y="216305"/>
                    <a:pt x="892481" y="226856"/>
                    <a:pt x="918380" y="237887"/>
                  </a:cubicBezTo>
                  <a:cubicBezTo>
                    <a:pt x="929890" y="242683"/>
                    <a:pt x="935646" y="240285"/>
                    <a:pt x="941401" y="230213"/>
                  </a:cubicBezTo>
                  <a:cubicBezTo>
                    <a:pt x="952432" y="210549"/>
                    <a:pt x="964902" y="190885"/>
                    <a:pt x="980249" y="166425"/>
                  </a:cubicBezTo>
                  <a:cubicBezTo>
                    <a:pt x="985526" y="209110"/>
                    <a:pt x="990801" y="246040"/>
                    <a:pt x="993679" y="282971"/>
                  </a:cubicBezTo>
                  <a:cubicBezTo>
                    <a:pt x="994638" y="297359"/>
                    <a:pt x="1000873" y="304553"/>
                    <a:pt x="1012863" y="309349"/>
                  </a:cubicBezTo>
                  <a:cubicBezTo>
                    <a:pt x="1019578" y="312227"/>
                    <a:pt x="1025812" y="316064"/>
                    <a:pt x="1032527" y="318462"/>
                  </a:cubicBezTo>
                  <a:cubicBezTo>
                    <a:pt x="1080968" y="334769"/>
                    <a:pt x="1093918" y="375056"/>
                    <a:pt x="1096795" y="418700"/>
                  </a:cubicBezTo>
                  <a:cubicBezTo>
                    <a:pt x="1102071" y="498795"/>
                    <a:pt x="1040681" y="572656"/>
                    <a:pt x="961545" y="586085"/>
                  </a:cubicBezTo>
                  <a:cubicBezTo>
                    <a:pt x="955310" y="587044"/>
                    <a:pt x="948116" y="586085"/>
                    <a:pt x="943799" y="591840"/>
                  </a:cubicBezTo>
                  <a:cubicBezTo>
                    <a:pt x="909747" y="635964"/>
                    <a:pt x="867541" y="672894"/>
                    <a:pt x="825815" y="709824"/>
                  </a:cubicBezTo>
                  <a:cubicBezTo>
                    <a:pt x="794161" y="727090"/>
                    <a:pt x="764905" y="749152"/>
                    <a:pt x="730852" y="762102"/>
                  </a:cubicBezTo>
                  <a:cubicBezTo>
                    <a:pt x="715984" y="767857"/>
                    <a:pt x="701596" y="775531"/>
                    <a:pt x="686248" y="776970"/>
                  </a:cubicBezTo>
                  <a:cubicBezTo>
                    <a:pt x="658910" y="779848"/>
                    <a:pt x="644522" y="793756"/>
                    <a:pt x="635889" y="818696"/>
                  </a:cubicBezTo>
                  <a:cubicBezTo>
                    <a:pt x="626776" y="845554"/>
                    <a:pt x="617664" y="872892"/>
                    <a:pt x="603755" y="897352"/>
                  </a:cubicBezTo>
                  <a:cubicBezTo>
                    <a:pt x="593204" y="916537"/>
                    <a:pt x="599439" y="924690"/>
                    <a:pt x="613827" y="936201"/>
                  </a:cubicBezTo>
                  <a:cubicBezTo>
                    <a:pt x="679054" y="987039"/>
                    <a:pt x="743322" y="1038838"/>
                    <a:pt x="801834" y="1097350"/>
                  </a:cubicBezTo>
                  <a:cubicBezTo>
                    <a:pt x="815264" y="1110779"/>
                    <a:pt x="833968" y="1121331"/>
                    <a:pt x="838285" y="1142434"/>
                  </a:cubicBezTo>
                  <a:cubicBezTo>
                    <a:pt x="830131" y="1150107"/>
                    <a:pt x="821978" y="1144832"/>
                    <a:pt x="813345" y="1143393"/>
                  </a:cubicBezTo>
                  <a:cubicBezTo>
                    <a:pt x="734209" y="1127086"/>
                    <a:pt x="658431" y="1098789"/>
                    <a:pt x="582172" y="1071931"/>
                  </a:cubicBezTo>
                  <a:cubicBezTo>
                    <a:pt x="486730" y="1037878"/>
                    <a:pt x="393206" y="998550"/>
                    <a:pt x="300641" y="956824"/>
                  </a:cubicBezTo>
                  <a:cubicBezTo>
                    <a:pt x="203759" y="913659"/>
                    <a:pt x="107837" y="867137"/>
                    <a:pt x="17191" y="811502"/>
                  </a:cubicBezTo>
                  <a:cubicBezTo>
                    <a:pt x="9037" y="806706"/>
                    <a:pt x="-3433" y="803828"/>
                    <a:pt x="884" y="789440"/>
                  </a:cubicBezTo>
                  <a:cubicBezTo>
                    <a:pt x="90571" y="783205"/>
                    <a:pt x="179299" y="792797"/>
                    <a:pt x="268027" y="803828"/>
                  </a:cubicBezTo>
                  <a:cubicBezTo>
                    <a:pt x="268987" y="803828"/>
                    <a:pt x="269466" y="804308"/>
                    <a:pt x="270425" y="804787"/>
                  </a:cubicBezTo>
                  <a:cubicBezTo>
                    <a:pt x="326540" y="816298"/>
                    <a:pt x="330857" y="814380"/>
                    <a:pt x="352919" y="763061"/>
                  </a:cubicBezTo>
                  <a:cubicBezTo>
                    <a:pt x="362990" y="740040"/>
                    <a:pt x="372582" y="716539"/>
                    <a:pt x="382175" y="693518"/>
                  </a:cubicBezTo>
                  <a:cubicBezTo>
                    <a:pt x="386012" y="684405"/>
                    <a:pt x="387930" y="674333"/>
                    <a:pt x="382654" y="665700"/>
                  </a:cubicBezTo>
                  <a:cubicBezTo>
                    <a:pt x="352439" y="618698"/>
                    <a:pt x="333255" y="567380"/>
                    <a:pt x="325580" y="511745"/>
                  </a:cubicBezTo>
                  <a:cubicBezTo>
                    <a:pt x="324621" y="507428"/>
                    <a:pt x="321744" y="503592"/>
                    <a:pt x="320305" y="500234"/>
                  </a:cubicBezTo>
                  <a:close/>
                </a:path>
              </a:pathLst>
            </a:custGeom>
            <a:solidFill>
              <a:srgbClr val="F0C8A4"/>
            </a:solidFill>
            <a:ln w="479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4BD0F51-FF96-45DB-95C8-B2C369E98F71}"/>
                </a:ext>
              </a:extLst>
            </p:cNvPr>
            <p:cNvSpPr/>
            <p:nvPr/>
          </p:nvSpPr>
          <p:spPr>
            <a:xfrm>
              <a:off x="6563619" y="2228393"/>
              <a:ext cx="1189137" cy="686602"/>
            </a:xfrm>
            <a:custGeom>
              <a:avLst/>
              <a:gdLst>
                <a:gd name="connsiteX0" fmla="*/ 258510 w 1189137"/>
                <a:gd name="connsiteY0" fmla="*/ 1718 h 686602"/>
                <a:gd name="connsiteX1" fmla="*/ 325176 w 1189137"/>
                <a:gd name="connsiteY1" fmla="*/ 44883 h 686602"/>
                <a:gd name="connsiteX2" fmla="*/ 825410 w 1189137"/>
                <a:gd name="connsiteY2" fmla="*/ 269821 h 686602"/>
                <a:gd name="connsiteX3" fmla="*/ 1046511 w 1189137"/>
                <a:gd name="connsiteY3" fmla="*/ 343202 h 686602"/>
                <a:gd name="connsiteX4" fmla="*/ 1095432 w 1189137"/>
                <a:gd name="connsiteY4" fmla="*/ 354712 h 686602"/>
                <a:gd name="connsiteX5" fmla="*/ 1170730 w 1189137"/>
                <a:gd name="connsiteY5" fmla="*/ 453512 h 686602"/>
                <a:gd name="connsiteX6" fmla="*/ 1182241 w 1189137"/>
                <a:gd name="connsiteY6" fmla="*/ 590681 h 686602"/>
                <a:gd name="connsiteX7" fmla="*/ 1169771 w 1189137"/>
                <a:gd name="connsiteY7" fmla="*/ 686603 h 686602"/>
                <a:gd name="connsiteX8" fmla="*/ 528531 w 1189137"/>
                <a:gd name="connsiteY8" fmla="*/ 311547 h 686602"/>
                <a:gd name="connsiteX9" fmla="*/ 104555 w 1189137"/>
                <a:gd name="connsiteY9" fmla="*/ 181093 h 686602"/>
                <a:gd name="connsiteX10" fmla="*/ 0 w 1189137"/>
                <a:gd name="connsiteY10" fmla="*/ 158551 h 686602"/>
                <a:gd name="connsiteX11" fmla="*/ 72421 w 1189137"/>
                <a:gd name="connsiteY11" fmla="*/ 59751 h 686602"/>
                <a:gd name="connsiteX12" fmla="*/ 162588 w 1189137"/>
                <a:gd name="connsiteY12" fmla="*/ 11790 h 686602"/>
                <a:gd name="connsiteX13" fmla="*/ 258510 w 1189137"/>
                <a:gd name="connsiteY13" fmla="*/ 1718 h 68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137" h="686602">
                  <a:moveTo>
                    <a:pt x="258510" y="1718"/>
                  </a:moveTo>
                  <a:cubicBezTo>
                    <a:pt x="276736" y="22821"/>
                    <a:pt x="302155" y="32414"/>
                    <a:pt x="325176" y="44883"/>
                  </a:cubicBezTo>
                  <a:cubicBezTo>
                    <a:pt x="485846" y="132652"/>
                    <a:pt x="653230" y="206512"/>
                    <a:pt x="825410" y="269821"/>
                  </a:cubicBezTo>
                  <a:cubicBezTo>
                    <a:pt x="898312" y="296679"/>
                    <a:pt x="972171" y="321619"/>
                    <a:pt x="1046511" y="343202"/>
                  </a:cubicBezTo>
                  <a:cubicBezTo>
                    <a:pt x="1062338" y="347998"/>
                    <a:pt x="1079125" y="350875"/>
                    <a:pt x="1095432" y="354712"/>
                  </a:cubicBezTo>
                  <a:cubicBezTo>
                    <a:pt x="1130443" y="380132"/>
                    <a:pt x="1151067" y="416582"/>
                    <a:pt x="1170730" y="453512"/>
                  </a:cubicBezTo>
                  <a:cubicBezTo>
                    <a:pt x="1194232" y="497636"/>
                    <a:pt x="1191833" y="543199"/>
                    <a:pt x="1182241" y="590681"/>
                  </a:cubicBezTo>
                  <a:cubicBezTo>
                    <a:pt x="1176006" y="622335"/>
                    <a:pt x="1181282" y="655428"/>
                    <a:pt x="1169771" y="686603"/>
                  </a:cubicBezTo>
                  <a:cubicBezTo>
                    <a:pt x="974090" y="531209"/>
                    <a:pt x="760184" y="405551"/>
                    <a:pt x="528531" y="311547"/>
                  </a:cubicBezTo>
                  <a:cubicBezTo>
                    <a:pt x="391362" y="255912"/>
                    <a:pt x="250357" y="210349"/>
                    <a:pt x="104555" y="181093"/>
                  </a:cubicBezTo>
                  <a:cubicBezTo>
                    <a:pt x="69544" y="173899"/>
                    <a:pt x="34532" y="166225"/>
                    <a:pt x="0" y="158551"/>
                  </a:cubicBezTo>
                  <a:cubicBezTo>
                    <a:pt x="20623" y="123060"/>
                    <a:pt x="48920" y="93324"/>
                    <a:pt x="72421" y="59751"/>
                  </a:cubicBezTo>
                  <a:cubicBezTo>
                    <a:pt x="94004" y="29056"/>
                    <a:pt x="129495" y="18505"/>
                    <a:pt x="162588" y="11790"/>
                  </a:cubicBezTo>
                  <a:cubicBezTo>
                    <a:pt x="193763" y="6035"/>
                    <a:pt x="225897" y="-4037"/>
                    <a:pt x="258510" y="1718"/>
                  </a:cubicBezTo>
                  <a:close/>
                </a:path>
              </a:pathLst>
            </a:custGeom>
            <a:solidFill>
              <a:schemeClr val="accent3">
                <a:lumMod val="50000"/>
              </a:schemeClr>
            </a:solidFill>
            <a:ln w="479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C457CD20-7CF9-4D8A-BAC3-C6F8ECA96ADD}"/>
                </a:ext>
              </a:extLst>
            </p:cNvPr>
            <p:cNvSpPr/>
            <p:nvPr/>
          </p:nvSpPr>
          <p:spPr>
            <a:xfrm>
              <a:off x="7229319" y="1218762"/>
              <a:ext cx="734458" cy="503921"/>
            </a:xfrm>
            <a:custGeom>
              <a:avLst/>
              <a:gdLst>
                <a:gd name="connsiteX0" fmla="*/ 0 w 734458"/>
                <a:gd name="connsiteY0" fmla="*/ 212798 h 503921"/>
                <a:gd name="connsiteX1" fmla="*/ 46522 w 734458"/>
                <a:gd name="connsiteY1" fmla="*/ 112079 h 503921"/>
                <a:gd name="connsiteX2" fmla="*/ 248918 w 734458"/>
                <a:gd name="connsiteY2" fmla="*/ 4167 h 503921"/>
                <a:gd name="connsiteX3" fmla="*/ 694956 w 734458"/>
                <a:gd name="connsiteY3" fmla="*/ 224308 h 503921"/>
                <a:gd name="connsiteX4" fmla="*/ 699273 w 734458"/>
                <a:gd name="connsiteY4" fmla="*/ 494329 h 503921"/>
                <a:gd name="connsiteX5" fmla="*/ 693517 w 734458"/>
                <a:gd name="connsiteY5" fmla="*/ 503921 h 503921"/>
                <a:gd name="connsiteX6" fmla="*/ 414864 w 734458"/>
                <a:gd name="connsiteY6" fmla="*/ 127906 h 503921"/>
                <a:gd name="connsiteX7" fmla="*/ 0 w 734458"/>
                <a:gd name="connsiteY7" fmla="*/ 212798 h 50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458" h="503921">
                  <a:moveTo>
                    <a:pt x="0" y="212798"/>
                  </a:moveTo>
                  <a:cubicBezTo>
                    <a:pt x="7194" y="172990"/>
                    <a:pt x="23500" y="140856"/>
                    <a:pt x="46522" y="112079"/>
                  </a:cubicBezTo>
                  <a:cubicBezTo>
                    <a:pt x="98320" y="47332"/>
                    <a:pt x="168823" y="16157"/>
                    <a:pt x="248918" y="4167"/>
                  </a:cubicBezTo>
                  <a:cubicBezTo>
                    <a:pt x="421098" y="-21253"/>
                    <a:pt x="611504" y="71792"/>
                    <a:pt x="694956" y="224308"/>
                  </a:cubicBezTo>
                  <a:cubicBezTo>
                    <a:pt x="743397" y="312557"/>
                    <a:pt x="750111" y="403203"/>
                    <a:pt x="699273" y="494329"/>
                  </a:cubicBezTo>
                  <a:cubicBezTo>
                    <a:pt x="697834" y="496727"/>
                    <a:pt x="695916" y="499605"/>
                    <a:pt x="693517" y="503921"/>
                  </a:cubicBezTo>
                  <a:cubicBezTo>
                    <a:pt x="694476" y="306801"/>
                    <a:pt x="585605" y="189776"/>
                    <a:pt x="414864" y="127906"/>
                  </a:cubicBezTo>
                  <a:cubicBezTo>
                    <a:pt x="264745" y="72751"/>
                    <a:pt x="120862" y="87619"/>
                    <a:pt x="0" y="212798"/>
                  </a:cubicBezTo>
                  <a:close/>
                </a:path>
              </a:pathLst>
            </a:custGeom>
            <a:solidFill>
              <a:schemeClr val="accent3">
                <a:lumMod val="75000"/>
              </a:schemeClr>
            </a:solidFill>
            <a:ln w="4795" cap="flat">
              <a:noFill/>
              <a:prstDash val="solid"/>
              <a:miter/>
            </a:ln>
          </p:spPr>
          <p:txBody>
            <a:bodyPr rtlCol="0" anchor="ctr"/>
            <a:lstStyle/>
            <a:p>
              <a:endParaRPr lang="en-US"/>
            </a:p>
          </p:txBody>
        </p:sp>
      </p:grpSp>
      <p:grpSp>
        <p:nvGrpSpPr>
          <p:cNvPr id="68" name="Graphic 29">
            <a:extLst>
              <a:ext uri="{FF2B5EF4-FFF2-40B4-BE49-F238E27FC236}">
                <a16:creationId xmlns:a16="http://schemas.microsoft.com/office/drawing/2014/main" id="{20AA5538-38A7-4712-B484-A872F250C80B}"/>
              </a:ext>
            </a:extLst>
          </p:cNvPr>
          <p:cNvGrpSpPr/>
          <p:nvPr/>
        </p:nvGrpSpPr>
        <p:grpSpPr>
          <a:xfrm>
            <a:off x="4536915" y="2889641"/>
            <a:ext cx="3107011" cy="1302426"/>
            <a:chOff x="4342675" y="2353600"/>
            <a:chExt cx="3510196" cy="1471438"/>
          </a:xfrm>
        </p:grpSpPr>
        <p:sp>
          <p:nvSpPr>
            <p:cNvPr id="69" name="Freeform: Shape 68">
              <a:extLst>
                <a:ext uri="{FF2B5EF4-FFF2-40B4-BE49-F238E27FC236}">
                  <a16:creationId xmlns:a16="http://schemas.microsoft.com/office/drawing/2014/main" id="{BCC85C12-5B30-432A-888D-6C286BD23C80}"/>
                </a:ext>
              </a:extLst>
            </p:cNvPr>
            <p:cNvSpPr/>
            <p:nvPr/>
          </p:nvSpPr>
          <p:spPr>
            <a:xfrm>
              <a:off x="4342675" y="2353632"/>
              <a:ext cx="1649799" cy="1468918"/>
            </a:xfrm>
            <a:custGeom>
              <a:avLst/>
              <a:gdLst>
                <a:gd name="connsiteX0" fmla="*/ 1399506 w 1649799"/>
                <a:gd name="connsiteY0" fmla="*/ 17705 h 1468918"/>
                <a:gd name="connsiteX1" fmla="*/ 1545929 w 1649799"/>
                <a:gd name="connsiteY1" fmla="*/ 3350 h 1468918"/>
                <a:gd name="connsiteX2" fmla="*/ 1638758 w 1649799"/>
                <a:gd name="connsiteY2" fmla="*/ 0 h 1468918"/>
                <a:gd name="connsiteX3" fmla="*/ 1649764 w 1649799"/>
                <a:gd name="connsiteY3" fmla="*/ 12441 h 1468918"/>
                <a:gd name="connsiteX4" fmla="*/ 1649764 w 1649799"/>
                <a:gd name="connsiteY4" fmla="*/ 38759 h 1468918"/>
                <a:gd name="connsiteX5" fmla="*/ 1649764 w 1649799"/>
                <a:gd name="connsiteY5" fmla="*/ 1083811 h 1468918"/>
                <a:gd name="connsiteX6" fmla="*/ 1615312 w 1649799"/>
                <a:gd name="connsiteY6" fmla="*/ 1120177 h 1468918"/>
                <a:gd name="connsiteX7" fmla="*/ 1452620 w 1649799"/>
                <a:gd name="connsiteY7" fmla="*/ 1145538 h 1468918"/>
                <a:gd name="connsiteX8" fmla="*/ 1325338 w 1649799"/>
                <a:gd name="connsiteY8" fmla="*/ 1177119 h 1468918"/>
                <a:gd name="connsiteX9" fmla="*/ 1183223 w 1649799"/>
                <a:gd name="connsiteY9" fmla="*/ 1227362 h 1468918"/>
                <a:gd name="connsiteX10" fmla="*/ 953541 w 1649799"/>
                <a:gd name="connsiteY10" fmla="*/ 1348902 h 1468918"/>
                <a:gd name="connsiteX11" fmla="*/ 801855 w 1649799"/>
                <a:gd name="connsiteY11" fmla="*/ 1460872 h 1468918"/>
                <a:gd name="connsiteX12" fmla="*/ 768360 w 1649799"/>
                <a:gd name="connsiteY12" fmla="*/ 1458958 h 1468918"/>
                <a:gd name="connsiteX13" fmla="*/ 273109 w 1649799"/>
                <a:gd name="connsiteY13" fmla="*/ 963706 h 1468918"/>
                <a:gd name="connsiteX14" fmla="*/ 9932 w 1649799"/>
                <a:gd name="connsiteY14" fmla="*/ 700529 h 1468918"/>
                <a:gd name="connsiteX15" fmla="*/ 10889 w 1649799"/>
                <a:gd name="connsiteY15" fmla="*/ 667991 h 1468918"/>
                <a:gd name="connsiteX16" fmla="*/ 128601 w 1649799"/>
                <a:gd name="connsiteY16" fmla="*/ 568941 h 1468918"/>
                <a:gd name="connsiteX17" fmla="*/ 141999 w 1649799"/>
                <a:gd name="connsiteY17" fmla="*/ 553150 h 1468918"/>
                <a:gd name="connsiteX18" fmla="*/ 174537 w 1649799"/>
                <a:gd name="connsiteY18" fmla="*/ 522047 h 1468918"/>
                <a:gd name="connsiteX19" fmla="*/ 497527 w 1649799"/>
                <a:gd name="connsiteY19" fmla="*/ 311506 h 1468918"/>
                <a:gd name="connsiteX20" fmla="*/ 620981 w 1649799"/>
                <a:gd name="connsiteY20" fmla="*/ 249779 h 1468918"/>
                <a:gd name="connsiteX21" fmla="*/ 797070 w 1649799"/>
                <a:gd name="connsiteY21" fmla="*/ 170347 h 1468918"/>
                <a:gd name="connsiteX22" fmla="*/ 829130 w 1649799"/>
                <a:gd name="connsiteY22" fmla="*/ 158863 h 1468918"/>
                <a:gd name="connsiteX23" fmla="*/ 1016704 w 1649799"/>
                <a:gd name="connsiteY23" fmla="*/ 94744 h 1468918"/>
                <a:gd name="connsiteX24" fmla="*/ 1367447 w 1649799"/>
                <a:gd name="connsiteY24" fmla="*/ 17226 h 1468918"/>
                <a:gd name="connsiteX25" fmla="*/ 1399506 w 1649799"/>
                <a:gd name="connsiteY25" fmla="*/ 17705 h 146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49799" h="1468918">
                  <a:moveTo>
                    <a:pt x="1399506" y="17705"/>
                  </a:moveTo>
                  <a:cubicBezTo>
                    <a:pt x="1448314" y="12920"/>
                    <a:pt x="1497121" y="7178"/>
                    <a:pt x="1545929" y="3350"/>
                  </a:cubicBezTo>
                  <a:cubicBezTo>
                    <a:pt x="1577031" y="957"/>
                    <a:pt x="1608134" y="479"/>
                    <a:pt x="1638758" y="0"/>
                  </a:cubicBezTo>
                  <a:cubicBezTo>
                    <a:pt x="1645936" y="0"/>
                    <a:pt x="1650242" y="4307"/>
                    <a:pt x="1649764" y="12441"/>
                  </a:cubicBezTo>
                  <a:cubicBezTo>
                    <a:pt x="1649285" y="21054"/>
                    <a:pt x="1649764" y="30146"/>
                    <a:pt x="1649764" y="38759"/>
                  </a:cubicBezTo>
                  <a:cubicBezTo>
                    <a:pt x="1649764" y="387109"/>
                    <a:pt x="1649764" y="735460"/>
                    <a:pt x="1649764" y="1083811"/>
                  </a:cubicBezTo>
                  <a:cubicBezTo>
                    <a:pt x="1649764" y="1117785"/>
                    <a:pt x="1648807" y="1117306"/>
                    <a:pt x="1615312" y="1120177"/>
                  </a:cubicBezTo>
                  <a:cubicBezTo>
                    <a:pt x="1560762" y="1124962"/>
                    <a:pt x="1506213" y="1134054"/>
                    <a:pt x="1452620" y="1145538"/>
                  </a:cubicBezTo>
                  <a:cubicBezTo>
                    <a:pt x="1409555" y="1154629"/>
                    <a:pt x="1367447" y="1165156"/>
                    <a:pt x="1325338" y="1177119"/>
                  </a:cubicBezTo>
                  <a:cubicBezTo>
                    <a:pt x="1277010" y="1190996"/>
                    <a:pt x="1229159" y="1207743"/>
                    <a:pt x="1183223" y="1227362"/>
                  </a:cubicBezTo>
                  <a:cubicBezTo>
                    <a:pt x="1103313" y="1261814"/>
                    <a:pt x="1026274" y="1301530"/>
                    <a:pt x="953541" y="1348902"/>
                  </a:cubicBezTo>
                  <a:cubicBezTo>
                    <a:pt x="900427" y="1382876"/>
                    <a:pt x="850663" y="1421156"/>
                    <a:pt x="801855" y="1460872"/>
                  </a:cubicBezTo>
                  <a:cubicBezTo>
                    <a:pt x="787979" y="1472356"/>
                    <a:pt x="780801" y="1471399"/>
                    <a:pt x="768360" y="1458958"/>
                  </a:cubicBezTo>
                  <a:cubicBezTo>
                    <a:pt x="603755" y="1293395"/>
                    <a:pt x="438193" y="1128790"/>
                    <a:pt x="273109" y="963706"/>
                  </a:cubicBezTo>
                  <a:cubicBezTo>
                    <a:pt x="185543" y="876140"/>
                    <a:pt x="97977" y="787617"/>
                    <a:pt x="9932" y="700529"/>
                  </a:cubicBezTo>
                  <a:cubicBezTo>
                    <a:pt x="-3466" y="687610"/>
                    <a:pt x="-3466" y="681389"/>
                    <a:pt x="10889" y="667991"/>
                  </a:cubicBezTo>
                  <a:cubicBezTo>
                    <a:pt x="48691" y="633060"/>
                    <a:pt x="86971" y="599565"/>
                    <a:pt x="128601" y="568941"/>
                  </a:cubicBezTo>
                  <a:cubicBezTo>
                    <a:pt x="133864" y="565113"/>
                    <a:pt x="140563" y="560806"/>
                    <a:pt x="141999" y="553150"/>
                  </a:cubicBezTo>
                  <a:cubicBezTo>
                    <a:pt x="150612" y="540709"/>
                    <a:pt x="162575" y="531139"/>
                    <a:pt x="174537" y="522047"/>
                  </a:cubicBezTo>
                  <a:cubicBezTo>
                    <a:pt x="277416" y="444530"/>
                    <a:pt x="384600" y="373711"/>
                    <a:pt x="497527" y="311506"/>
                  </a:cubicBezTo>
                  <a:cubicBezTo>
                    <a:pt x="538200" y="289973"/>
                    <a:pt x="577916" y="266527"/>
                    <a:pt x="620981" y="249779"/>
                  </a:cubicBezTo>
                  <a:cubicBezTo>
                    <a:pt x="678402" y="220112"/>
                    <a:pt x="735822" y="190923"/>
                    <a:pt x="797070" y="170347"/>
                  </a:cubicBezTo>
                  <a:cubicBezTo>
                    <a:pt x="807598" y="166519"/>
                    <a:pt x="821953" y="171783"/>
                    <a:pt x="829130" y="158863"/>
                  </a:cubicBezTo>
                  <a:cubicBezTo>
                    <a:pt x="890379" y="133981"/>
                    <a:pt x="953541" y="113884"/>
                    <a:pt x="1016704" y="94744"/>
                  </a:cubicBezTo>
                  <a:cubicBezTo>
                    <a:pt x="1132023" y="61248"/>
                    <a:pt x="1248778" y="34931"/>
                    <a:pt x="1367447" y="17226"/>
                  </a:cubicBezTo>
                  <a:cubicBezTo>
                    <a:pt x="1377974" y="14834"/>
                    <a:pt x="1388979" y="11484"/>
                    <a:pt x="1399506" y="17705"/>
                  </a:cubicBezTo>
                  <a:close/>
                </a:path>
              </a:pathLst>
            </a:custGeom>
            <a:solidFill>
              <a:schemeClr val="accent2"/>
            </a:solidFill>
            <a:ln w="478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4D330C05-BE98-4B4C-AA05-3336FD9D3943}"/>
                </a:ext>
              </a:extLst>
            </p:cNvPr>
            <p:cNvSpPr/>
            <p:nvPr/>
          </p:nvSpPr>
          <p:spPr>
            <a:xfrm>
              <a:off x="6205373" y="2353600"/>
              <a:ext cx="1647498" cy="1471438"/>
            </a:xfrm>
            <a:custGeom>
              <a:avLst/>
              <a:gdLst>
                <a:gd name="connsiteX0" fmla="*/ 1511593 w 1647498"/>
                <a:gd name="connsiteY0" fmla="*/ 560838 h 1471438"/>
                <a:gd name="connsiteX1" fmla="*/ 1635047 w 1647498"/>
                <a:gd name="connsiteY1" fmla="*/ 666109 h 1471438"/>
                <a:gd name="connsiteX2" fmla="*/ 1635526 w 1647498"/>
                <a:gd name="connsiteY2" fmla="*/ 705825 h 1471438"/>
                <a:gd name="connsiteX3" fmla="*/ 961792 w 1647498"/>
                <a:gd name="connsiteY3" fmla="*/ 1378601 h 1471438"/>
                <a:gd name="connsiteX4" fmla="*/ 880447 w 1647498"/>
                <a:gd name="connsiteY4" fmla="*/ 1460904 h 1471438"/>
                <a:gd name="connsiteX5" fmla="*/ 847430 w 1647498"/>
                <a:gd name="connsiteY5" fmla="*/ 1463775 h 1471438"/>
                <a:gd name="connsiteX6" fmla="*/ 589995 w 1647498"/>
                <a:gd name="connsiteY6" fmla="*/ 1287685 h 1471438"/>
                <a:gd name="connsiteX7" fmla="*/ 373711 w 1647498"/>
                <a:gd name="connsiteY7" fmla="*/ 1194377 h 1471438"/>
                <a:gd name="connsiteX8" fmla="*/ 180396 w 1647498"/>
                <a:gd name="connsiteY8" fmla="*/ 1141263 h 1471438"/>
                <a:gd name="connsiteX9" fmla="*/ 24882 w 1647498"/>
                <a:gd name="connsiteY9" fmla="*/ 1120209 h 1471438"/>
                <a:gd name="connsiteX10" fmla="*/ 0 w 1647498"/>
                <a:gd name="connsiteY10" fmla="*/ 1093891 h 1471438"/>
                <a:gd name="connsiteX11" fmla="*/ 479 w 1647498"/>
                <a:gd name="connsiteY11" fmla="*/ 261773 h 1471438"/>
                <a:gd name="connsiteX12" fmla="*/ 0 w 1647498"/>
                <a:gd name="connsiteY12" fmla="*/ 22522 h 1471438"/>
                <a:gd name="connsiteX13" fmla="*/ 22968 w 1647498"/>
                <a:gd name="connsiteY13" fmla="*/ 32 h 1471438"/>
                <a:gd name="connsiteX14" fmla="*/ 267005 w 1647498"/>
                <a:gd name="connsiteY14" fmla="*/ 22522 h 1471438"/>
                <a:gd name="connsiteX15" fmla="*/ 344044 w 1647498"/>
                <a:gd name="connsiteY15" fmla="*/ 34484 h 1471438"/>
                <a:gd name="connsiteX16" fmla="*/ 427782 w 1647498"/>
                <a:gd name="connsiteY16" fmla="*/ 44054 h 1471438"/>
                <a:gd name="connsiteX17" fmla="*/ 690959 w 1647498"/>
                <a:gd name="connsiteY17" fmla="*/ 113437 h 1471438"/>
                <a:gd name="connsiteX18" fmla="*/ 1119698 w 1647498"/>
                <a:gd name="connsiteY18" fmla="*/ 295269 h 1471438"/>
                <a:gd name="connsiteX19" fmla="*/ 1492453 w 1647498"/>
                <a:gd name="connsiteY19" fmla="*/ 536913 h 1471438"/>
                <a:gd name="connsiteX20" fmla="*/ 1511593 w 1647498"/>
                <a:gd name="connsiteY20" fmla="*/ 560838 h 14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7498" h="1471438">
                  <a:moveTo>
                    <a:pt x="1511593" y="560838"/>
                  </a:moveTo>
                  <a:cubicBezTo>
                    <a:pt x="1552744" y="595769"/>
                    <a:pt x="1593417" y="631657"/>
                    <a:pt x="1635047" y="666109"/>
                  </a:cubicBezTo>
                  <a:cubicBezTo>
                    <a:pt x="1652752" y="680464"/>
                    <a:pt x="1650359" y="690991"/>
                    <a:pt x="1635526" y="705825"/>
                  </a:cubicBezTo>
                  <a:cubicBezTo>
                    <a:pt x="1410629" y="929764"/>
                    <a:pt x="1186211" y="1154183"/>
                    <a:pt x="961792" y="1378601"/>
                  </a:cubicBezTo>
                  <a:cubicBezTo>
                    <a:pt x="934518" y="1405876"/>
                    <a:pt x="906764" y="1432672"/>
                    <a:pt x="880447" y="1460904"/>
                  </a:cubicBezTo>
                  <a:cubicBezTo>
                    <a:pt x="869441" y="1472866"/>
                    <a:pt x="860828" y="1475737"/>
                    <a:pt x="847430" y="1463775"/>
                  </a:cubicBezTo>
                  <a:cubicBezTo>
                    <a:pt x="768955" y="1393913"/>
                    <a:pt x="682346" y="1336493"/>
                    <a:pt x="589995" y="1287685"/>
                  </a:cubicBezTo>
                  <a:cubicBezTo>
                    <a:pt x="520612" y="1250840"/>
                    <a:pt x="448837" y="1219259"/>
                    <a:pt x="373711" y="1194377"/>
                  </a:cubicBezTo>
                  <a:cubicBezTo>
                    <a:pt x="310071" y="1173323"/>
                    <a:pt x="245951" y="1154661"/>
                    <a:pt x="180396" y="1141263"/>
                  </a:cubicBezTo>
                  <a:cubicBezTo>
                    <a:pt x="129196" y="1131215"/>
                    <a:pt x="77518" y="1121645"/>
                    <a:pt x="24882" y="1120209"/>
                  </a:cubicBezTo>
                  <a:cubicBezTo>
                    <a:pt x="4785" y="1119731"/>
                    <a:pt x="0" y="1113031"/>
                    <a:pt x="0" y="1093891"/>
                  </a:cubicBezTo>
                  <a:cubicBezTo>
                    <a:pt x="479" y="816359"/>
                    <a:pt x="479" y="538827"/>
                    <a:pt x="479" y="261773"/>
                  </a:cubicBezTo>
                  <a:cubicBezTo>
                    <a:pt x="479" y="181863"/>
                    <a:pt x="957" y="102432"/>
                    <a:pt x="0" y="22522"/>
                  </a:cubicBezTo>
                  <a:cubicBezTo>
                    <a:pt x="0" y="4338"/>
                    <a:pt x="5742" y="-447"/>
                    <a:pt x="22968" y="32"/>
                  </a:cubicBezTo>
                  <a:cubicBezTo>
                    <a:pt x="104792" y="989"/>
                    <a:pt x="186138" y="12951"/>
                    <a:pt x="267005" y="22522"/>
                  </a:cubicBezTo>
                  <a:cubicBezTo>
                    <a:pt x="292366" y="25393"/>
                    <a:pt x="319162" y="26828"/>
                    <a:pt x="344044" y="34484"/>
                  </a:cubicBezTo>
                  <a:cubicBezTo>
                    <a:pt x="373233" y="23479"/>
                    <a:pt x="400508" y="38791"/>
                    <a:pt x="427782" y="44054"/>
                  </a:cubicBezTo>
                  <a:cubicBezTo>
                    <a:pt x="516784" y="61280"/>
                    <a:pt x="604829" y="85684"/>
                    <a:pt x="690959" y="113437"/>
                  </a:cubicBezTo>
                  <a:cubicBezTo>
                    <a:pt x="839295" y="161288"/>
                    <a:pt x="982368" y="221579"/>
                    <a:pt x="1119698" y="295269"/>
                  </a:cubicBezTo>
                  <a:cubicBezTo>
                    <a:pt x="1250809" y="365130"/>
                    <a:pt x="1375219" y="445519"/>
                    <a:pt x="1492453" y="536913"/>
                  </a:cubicBezTo>
                  <a:cubicBezTo>
                    <a:pt x="1501545" y="543612"/>
                    <a:pt x="1507286" y="551268"/>
                    <a:pt x="1511593" y="560838"/>
                  </a:cubicBezTo>
                  <a:close/>
                </a:path>
              </a:pathLst>
            </a:custGeom>
            <a:solidFill>
              <a:schemeClr val="accent3"/>
            </a:solidFill>
            <a:ln w="4780" cap="flat">
              <a:noFill/>
              <a:prstDash val="solid"/>
              <a:miter/>
            </a:ln>
          </p:spPr>
          <p:txBody>
            <a:bodyPr rtlCol="0" anchor="ctr"/>
            <a:lstStyle/>
            <a:p>
              <a:endParaRPr lang="en-US"/>
            </a:p>
          </p:txBody>
        </p:sp>
      </p:grpSp>
      <p:sp>
        <p:nvSpPr>
          <p:cNvPr id="74" name="Oval 21">
            <a:extLst>
              <a:ext uri="{FF2B5EF4-FFF2-40B4-BE49-F238E27FC236}">
                <a16:creationId xmlns:a16="http://schemas.microsoft.com/office/drawing/2014/main" id="{7A53E0E9-E754-4A2A-8AC6-60E1EBD722C2}"/>
              </a:ext>
            </a:extLst>
          </p:cNvPr>
          <p:cNvSpPr>
            <a:spLocks noChangeAspect="1"/>
          </p:cNvSpPr>
          <p:nvPr/>
        </p:nvSpPr>
        <p:spPr>
          <a:xfrm>
            <a:off x="5181842" y="3344945"/>
            <a:ext cx="425281" cy="37272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6" name="Frame 1">
            <a:extLst>
              <a:ext uri="{FF2B5EF4-FFF2-40B4-BE49-F238E27FC236}">
                <a16:creationId xmlns:a16="http://schemas.microsoft.com/office/drawing/2014/main" id="{2873BB4A-2BC0-4838-933B-88BDAD00D332}"/>
              </a:ext>
            </a:extLst>
          </p:cNvPr>
          <p:cNvSpPr/>
          <p:nvPr/>
        </p:nvSpPr>
        <p:spPr>
          <a:xfrm>
            <a:off x="6672946" y="3310564"/>
            <a:ext cx="298742" cy="403639"/>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79" name="TextBox 78">
            <a:extLst>
              <a:ext uri="{FF2B5EF4-FFF2-40B4-BE49-F238E27FC236}">
                <a16:creationId xmlns:a16="http://schemas.microsoft.com/office/drawing/2014/main" id="{F3669D6A-C0BA-4170-A95C-5ADED6B3A867}"/>
              </a:ext>
            </a:extLst>
          </p:cNvPr>
          <p:cNvSpPr txBox="1"/>
          <p:nvPr/>
        </p:nvSpPr>
        <p:spPr>
          <a:xfrm>
            <a:off x="8851437" y="780174"/>
            <a:ext cx="2822416" cy="646331"/>
          </a:xfrm>
          <a:prstGeom prst="rect">
            <a:avLst/>
          </a:prstGeom>
          <a:noFill/>
        </p:spPr>
        <p:txBody>
          <a:bodyPr wrap="square" rtlCol="0">
            <a:spAutoFit/>
          </a:bodyPr>
          <a:lstStyle/>
          <a:p>
            <a:r>
              <a:rPr lang="en-US" altLang="ko-KR" sz="1200" b="1" dirty="0" smtClean="0">
                <a:solidFill>
                  <a:schemeClr val="accent1">
                    <a:lumMod val="75000"/>
                  </a:schemeClr>
                </a:solidFill>
                <a:cs typeface="Arial" pitchFamily="34" charset="0"/>
              </a:rPr>
              <a:t>PRACTICAL ACQUISITION </a:t>
            </a:r>
            <a:r>
              <a:rPr lang="en-US" altLang="ko-KR" sz="1200" b="1" dirty="0" smtClean="0">
                <a:solidFill>
                  <a:schemeClr val="tx1">
                    <a:lumMod val="65000"/>
                    <a:lumOff val="35000"/>
                  </a:schemeClr>
                </a:solidFill>
                <a:cs typeface="Arial" pitchFamily="34" charset="0"/>
              </a:rPr>
              <a:t>– the capacity to intervene efficiently in a bullying situation</a:t>
            </a:r>
            <a:endParaRPr lang="ko-KR" altLang="en-US" sz="1200" b="1" dirty="0">
              <a:solidFill>
                <a:schemeClr val="tx1">
                  <a:lumMod val="65000"/>
                  <a:lumOff val="35000"/>
                </a:schemeClr>
              </a:solidFill>
              <a:cs typeface="Arial" pitchFamily="34" charset="0"/>
            </a:endParaRPr>
          </a:p>
        </p:txBody>
      </p:sp>
      <p:sp>
        <p:nvSpPr>
          <p:cNvPr id="88" name="TextBox 87">
            <a:extLst>
              <a:ext uri="{FF2B5EF4-FFF2-40B4-BE49-F238E27FC236}">
                <a16:creationId xmlns:a16="http://schemas.microsoft.com/office/drawing/2014/main" id="{81C42820-AD5C-4D83-A164-79FEC6437A00}"/>
              </a:ext>
            </a:extLst>
          </p:cNvPr>
          <p:cNvSpPr txBox="1"/>
          <p:nvPr/>
        </p:nvSpPr>
        <p:spPr>
          <a:xfrm>
            <a:off x="61953" y="807352"/>
            <a:ext cx="2761004" cy="646379"/>
          </a:xfrm>
          <a:prstGeom prst="rect">
            <a:avLst/>
          </a:prstGeom>
          <a:noFill/>
        </p:spPr>
        <p:txBody>
          <a:bodyPr wrap="square" rtlCol="0">
            <a:spAutoFit/>
          </a:bodyPr>
          <a:lstStyle/>
          <a:p>
            <a:pPr algn="r"/>
            <a:r>
              <a:rPr lang="en-US" altLang="ko-KR" sz="1200" b="1" i="1" dirty="0" smtClean="0">
                <a:solidFill>
                  <a:schemeClr val="accent1">
                    <a:lumMod val="75000"/>
                  </a:schemeClr>
                </a:solidFill>
                <a:cs typeface="Arial" pitchFamily="34" charset="0"/>
              </a:rPr>
              <a:t>EMOTIONAL DEVELOPMENT </a:t>
            </a:r>
            <a:r>
              <a:rPr lang="en-US" altLang="ko-KR" sz="1200" b="1" dirty="0" smtClean="0">
                <a:solidFill>
                  <a:schemeClr val="tx1">
                    <a:lumMod val="65000"/>
                    <a:lumOff val="35000"/>
                  </a:schemeClr>
                </a:solidFill>
                <a:cs typeface="Arial" pitchFamily="34" charset="0"/>
              </a:rPr>
              <a:t>– the capacity of understanding the feelings related to bullying</a:t>
            </a:r>
            <a:endParaRPr lang="ko-KR" altLang="en-US" sz="1200" b="1" dirty="0">
              <a:solidFill>
                <a:schemeClr val="tx1">
                  <a:lumMod val="65000"/>
                  <a:lumOff val="35000"/>
                </a:schemeClr>
              </a:solidFill>
              <a:cs typeface="Arial" pitchFamily="34" charset="0"/>
            </a:endParaRPr>
          </a:p>
        </p:txBody>
      </p:sp>
      <p:sp>
        <p:nvSpPr>
          <p:cNvPr id="82" name="TextBox 81">
            <a:extLst>
              <a:ext uri="{FF2B5EF4-FFF2-40B4-BE49-F238E27FC236}">
                <a16:creationId xmlns:a16="http://schemas.microsoft.com/office/drawing/2014/main" id="{E3D07816-B54F-4C52-A420-B8A08E99C030}"/>
              </a:ext>
            </a:extLst>
          </p:cNvPr>
          <p:cNvSpPr txBox="1"/>
          <p:nvPr/>
        </p:nvSpPr>
        <p:spPr>
          <a:xfrm>
            <a:off x="8099613" y="3729337"/>
            <a:ext cx="2427707" cy="646331"/>
          </a:xfrm>
          <a:prstGeom prst="rect">
            <a:avLst/>
          </a:prstGeom>
          <a:noFill/>
        </p:spPr>
        <p:txBody>
          <a:bodyPr wrap="square" rtlCol="0">
            <a:spAutoFit/>
          </a:bodyPr>
          <a:lstStyle/>
          <a:p>
            <a:r>
              <a:rPr lang="en-US" altLang="ko-KR" sz="1200" b="1" dirty="0" smtClean="0">
                <a:solidFill>
                  <a:schemeClr val="accent1">
                    <a:lumMod val="75000"/>
                  </a:schemeClr>
                </a:solidFill>
                <a:cs typeface="Arial" pitchFamily="34" charset="0"/>
              </a:rPr>
              <a:t>AWARENESS OF POSSIBILITY TO PREVENT / STOP THE BULLYING PHENOMENON</a:t>
            </a:r>
            <a:endParaRPr lang="ko-KR" altLang="en-US" sz="1200" b="1" dirty="0">
              <a:solidFill>
                <a:schemeClr val="accent1">
                  <a:lumMod val="75000"/>
                </a:schemeClr>
              </a:solidFill>
              <a:cs typeface="Arial" pitchFamily="34" charset="0"/>
            </a:endParaRPr>
          </a:p>
        </p:txBody>
      </p:sp>
      <p:sp>
        <p:nvSpPr>
          <p:cNvPr id="91" name="TextBox 90">
            <a:extLst>
              <a:ext uri="{FF2B5EF4-FFF2-40B4-BE49-F238E27FC236}">
                <a16:creationId xmlns:a16="http://schemas.microsoft.com/office/drawing/2014/main" id="{27223765-ED79-4C8E-85AE-E6B1B9015922}"/>
              </a:ext>
            </a:extLst>
          </p:cNvPr>
          <p:cNvSpPr txBox="1"/>
          <p:nvPr/>
        </p:nvSpPr>
        <p:spPr>
          <a:xfrm>
            <a:off x="627448" y="3996625"/>
            <a:ext cx="2938888" cy="277000"/>
          </a:xfrm>
          <a:prstGeom prst="rect">
            <a:avLst/>
          </a:prstGeom>
          <a:noFill/>
        </p:spPr>
        <p:txBody>
          <a:bodyPr wrap="square" rtlCol="0">
            <a:spAutoFit/>
          </a:bodyPr>
          <a:lstStyle/>
          <a:p>
            <a:pPr algn="r"/>
            <a:r>
              <a:rPr lang="en-US" altLang="ko-KR" sz="1200" b="1" dirty="0" smtClean="0">
                <a:solidFill>
                  <a:schemeClr val="accent1">
                    <a:lumMod val="75000"/>
                  </a:schemeClr>
                </a:solidFill>
                <a:cs typeface="Arial" pitchFamily="34" charset="0"/>
              </a:rPr>
              <a:t>NEW COGNITIVE ACQUISITION</a:t>
            </a:r>
            <a:endParaRPr lang="ko-KR" altLang="en-US" sz="1200" b="1" dirty="0">
              <a:solidFill>
                <a:schemeClr val="accent1">
                  <a:lumMod val="75000"/>
                </a:schemeClr>
              </a:solidFill>
              <a:cs typeface="Arial" pitchFamily="34" charset="0"/>
            </a:endParaRPr>
          </a:p>
        </p:txBody>
      </p:sp>
      <p:sp>
        <p:nvSpPr>
          <p:cNvPr id="94" name="Text Placeholder 93">
            <a:extLst>
              <a:ext uri="{FF2B5EF4-FFF2-40B4-BE49-F238E27FC236}">
                <a16:creationId xmlns:a16="http://schemas.microsoft.com/office/drawing/2014/main" id="{42B914B6-8267-471E-9E56-DD7F4CC1F296}"/>
              </a:ext>
            </a:extLst>
          </p:cNvPr>
          <p:cNvSpPr>
            <a:spLocks noGrp="1"/>
          </p:cNvSpPr>
          <p:nvPr>
            <p:ph type="body" sz="quarter" idx="10"/>
          </p:nvPr>
        </p:nvSpPr>
        <p:spPr>
          <a:xfrm>
            <a:off x="540336" y="102094"/>
            <a:ext cx="11573197" cy="724247"/>
          </a:xfrm>
        </p:spPr>
        <p:txBody>
          <a:bodyPr/>
          <a:lstStyle/>
          <a:p>
            <a:r>
              <a:rPr lang="en-US" sz="2800" b="1" i="1" dirty="0" smtClean="0">
                <a:solidFill>
                  <a:schemeClr val="accent1">
                    <a:lumMod val="75000"/>
                  </a:schemeClr>
                </a:solidFill>
              </a:rPr>
              <a:t>1) The bullying phenomenon </a:t>
            </a:r>
            <a:r>
              <a:rPr lang="en-US" sz="2800" dirty="0" smtClean="0"/>
              <a:t>(project’s main topic) </a:t>
            </a:r>
            <a:r>
              <a:rPr lang="en-US" sz="2800" dirty="0"/>
              <a:t>– </a:t>
            </a:r>
            <a:r>
              <a:rPr lang="en-US" sz="2800" dirty="0" smtClean="0"/>
              <a:t>multiple choices</a:t>
            </a:r>
            <a:endParaRPr lang="en-US" sz="2800" dirty="0"/>
          </a:p>
        </p:txBody>
      </p:sp>
      <p:pic>
        <p:nvPicPr>
          <p:cNvPr id="83" name="Picture 82"/>
          <p:cNvPicPr>
            <a:picLocks noChangeAspect="1"/>
          </p:cNvPicPr>
          <p:nvPr/>
        </p:nvPicPr>
        <p:blipFill rotWithShape="1">
          <a:blip r:embed="rId3">
            <a:extLst>
              <a:ext uri="{28A0092B-C50C-407E-A947-70E740481C1C}">
                <a14:useLocalDpi xmlns:a14="http://schemas.microsoft.com/office/drawing/2010/main" val="0"/>
              </a:ext>
            </a:extLst>
          </a:blip>
          <a:srcRect l="2458" t="50580" r="6469" b="3569"/>
          <a:stretch/>
        </p:blipFill>
        <p:spPr>
          <a:xfrm>
            <a:off x="7091994" y="4509729"/>
            <a:ext cx="4934176" cy="2147517"/>
          </a:xfrm>
          <a:prstGeom prst="rect">
            <a:avLst/>
          </a:prstGeom>
        </p:spPr>
      </p:pic>
    </p:spTree>
    <p:extLst>
      <p:ext uri="{BB962C8B-B14F-4D97-AF65-F5344CB8AC3E}">
        <p14:creationId xmlns:p14="http://schemas.microsoft.com/office/powerpoint/2010/main" val="652016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smtClean="0"/>
              <a:t>CONCLUSIONS</a:t>
            </a:r>
            <a:endParaRPr lang="en-US" dirty="0"/>
          </a:p>
        </p:txBody>
      </p:sp>
      <p:grpSp>
        <p:nvGrpSpPr>
          <p:cNvPr id="3" name="Group 2">
            <a:extLst>
              <a:ext uri="{FF2B5EF4-FFF2-40B4-BE49-F238E27FC236}">
                <a16:creationId xmlns:a16="http://schemas.microsoft.com/office/drawing/2014/main" id="{55D59553-A039-471C-AE26-F96ADECAB6CF}"/>
              </a:ext>
            </a:extLst>
          </p:cNvPr>
          <p:cNvGrpSpPr/>
          <p:nvPr/>
        </p:nvGrpSpPr>
        <p:grpSpPr>
          <a:xfrm>
            <a:off x="668085" y="2077401"/>
            <a:ext cx="4701308" cy="3689499"/>
            <a:chOff x="668085" y="2077401"/>
            <a:chExt cx="4701308" cy="36894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52"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3"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4"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55"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6"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7"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F11E029-EE4E-47A8-A49D-2624DDFB95CC}"/>
                </a:ext>
              </a:extLst>
            </p:cNvPr>
            <p:cNvSpPr/>
            <p:nvPr/>
          </p:nvSpPr>
          <p:spPr>
            <a:xfrm>
              <a:off x="2709333" y="2077401"/>
              <a:ext cx="2660060" cy="2756206"/>
            </a:xfrm>
            <a:custGeom>
              <a:avLst/>
              <a:gdLst>
                <a:gd name="connsiteX0" fmla="*/ 3877491 w 3952875"/>
                <a:gd name="connsiteY0" fmla="*/ 3295792 h 4095750"/>
                <a:gd name="connsiteX1" fmla="*/ 3034528 w 3952875"/>
                <a:gd name="connsiteY1" fmla="*/ 2520458 h 4095750"/>
                <a:gd name="connsiteX2" fmla="*/ 2997381 w 3952875"/>
                <a:gd name="connsiteY2" fmla="*/ 2485215 h 4095750"/>
                <a:gd name="connsiteX3" fmla="*/ 3021193 w 3952875"/>
                <a:gd name="connsiteY3" fmla="*/ 2444258 h 4095750"/>
                <a:gd name="connsiteX4" fmla="*/ 3215503 w 3952875"/>
                <a:gd name="connsiteY4" fmla="*/ 1302210 h 4095750"/>
                <a:gd name="connsiteX5" fmla="*/ 1768656 w 3952875"/>
                <a:gd name="connsiteY5" fmla="*/ 4905 h 4095750"/>
                <a:gd name="connsiteX6" fmla="*/ 217986 w 3952875"/>
                <a:gd name="connsiteY6" fmla="*/ 810720 h 4095750"/>
                <a:gd name="connsiteX7" fmla="*/ 78921 w 3952875"/>
                <a:gd name="connsiteY7" fmla="*/ 1110757 h 4095750"/>
                <a:gd name="connsiteX8" fmla="*/ 325618 w 3952875"/>
                <a:gd name="connsiteY8" fmla="*/ 2589037 h 4095750"/>
                <a:gd name="connsiteX9" fmla="*/ 1662928 w 3952875"/>
                <a:gd name="connsiteY9" fmla="*/ 3242452 h 4095750"/>
                <a:gd name="connsiteX10" fmla="*/ 2351586 w 3952875"/>
                <a:gd name="connsiteY10" fmla="*/ 3085290 h 4095750"/>
                <a:gd name="connsiteX11" fmla="*/ 2367778 w 3952875"/>
                <a:gd name="connsiteY11" fmla="*/ 3106245 h 4095750"/>
                <a:gd name="connsiteX12" fmla="*/ 3026908 w 3952875"/>
                <a:gd name="connsiteY12" fmla="*/ 4010167 h 4095750"/>
                <a:gd name="connsiteX13" fmla="*/ 3383143 w 3952875"/>
                <a:gd name="connsiteY13" fmla="*/ 4050173 h 4095750"/>
                <a:gd name="connsiteX14" fmla="*/ 3854631 w 3952875"/>
                <a:gd name="connsiteY14" fmla="*/ 3633930 h 4095750"/>
                <a:gd name="connsiteX15" fmla="*/ 3892731 w 3952875"/>
                <a:gd name="connsiteY15" fmla="*/ 3592020 h 4095750"/>
                <a:gd name="connsiteX16" fmla="*/ 3957501 w 3952875"/>
                <a:gd name="connsiteY16" fmla="*/ 3442477 h 4095750"/>
                <a:gd name="connsiteX17" fmla="*/ 3877491 w 3952875"/>
                <a:gd name="connsiteY17" fmla="*/ 3295792 h 4095750"/>
                <a:gd name="connsiteX18" fmla="*/ 1598158 w 3952875"/>
                <a:gd name="connsiteY18" fmla="*/ 3039570 h 4095750"/>
                <a:gd name="connsiteX19" fmla="*/ 194173 w 3952875"/>
                <a:gd name="connsiteY19" fmla="*/ 1613677 h 4095750"/>
                <a:gd name="connsiteX20" fmla="*/ 1625781 w 3952875"/>
                <a:gd name="connsiteY20" fmla="*/ 206835 h 4095750"/>
                <a:gd name="connsiteX21" fmla="*/ 3028813 w 3952875"/>
                <a:gd name="connsiteY21" fmla="*/ 1634632 h 4095750"/>
                <a:gd name="connsiteX22" fmla="*/ 1598158 w 3952875"/>
                <a:gd name="connsiteY22" fmla="*/ 3039570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2875" h="409575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3"/>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F375085-4E9E-4CD4-B48E-19513A46CF85}"/>
                </a:ext>
              </a:extLst>
            </p:cNvPr>
            <p:cNvSpPr/>
            <p:nvPr/>
          </p:nvSpPr>
          <p:spPr>
            <a:xfrm>
              <a:off x="3600791" y="2447478"/>
              <a:ext cx="439253" cy="1392068"/>
            </a:xfrm>
            <a:custGeom>
              <a:avLst/>
              <a:gdLst>
                <a:gd name="connsiteX0" fmla="*/ 25050 w 439253"/>
                <a:gd name="connsiteY0" fmla="*/ 443420 h 1392068"/>
                <a:gd name="connsiteX1" fmla="*/ 413483 w 439253"/>
                <a:gd name="connsiteY1" fmla="*/ 443420 h 1392068"/>
                <a:gd name="connsiteX2" fmla="*/ 413483 w 439253"/>
                <a:gd name="connsiteY2" fmla="*/ 1392068 h 1392068"/>
                <a:gd name="connsiteX3" fmla="*/ 25050 w 439253"/>
                <a:gd name="connsiteY3" fmla="*/ 1392068 h 1392068"/>
                <a:gd name="connsiteX4" fmla="*/ 25050 w 439253"/>
                <a:gd name="connsiteY4" fmla="*/ 443420 h 1392068"/>
                <a:gd name="connsiteX5" fmla="*/ 230242 w 439253"/>
                <a:gd name="connsiteY5" fmla="*/ 103 h 1392068"/>
                <a:gd name="connsiteX6" fmla="*/ 328232 w 439253"/>
                <a:gd name="connsiteY6" fmla="*/ 21015 h 1392068"/>
                <a:gd name="connsiteX7" fmla="*/ 439121 w 439253"/>
                <a:gd name="connsiteY7" fmla="*/ 174849 h 1392068"/>
                <a:gd name="connsiteX8" fmla="*/ 335924 w 439253"/>
                <a:gd name="connsiteY8" fmla="*/ 343427 h 1392068"/>
                <a:gd name="connsiteX9" fmla="*/ 217984 w 439253"/>
                <a:gd name="connsiteY9" fmla="*/ 374194 h 1392068"/>
                <a:gd name="connsiteX10" fmla="*/ 101966 w 439253"/>
                <a:gd name="connsiteY10" fmla="*/ 340222 h 1392068"/>
                <a:gd name="connsiteX11" fmla="*/ 692 w 439253"/>
                <a:gd name="connsiteY11" fmla="*/ 169722 h 1392068"/>
                <a:gd name="connsiteX12" fmla="*/ 130811 w 439253"/>
                <a:gd name="connsiteY12" fmla="*/ 13323 h 1392068"/>
                <a:gd name="connsiteX13" fmla="*/ 230242 w 439253"/>
                <a:gd name="connsiteY13" fmla="*/ 103 h 13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253" h="1392068">
                  <a:moveTo>
                    <a:pt x="25050" y="443420"/>
                  </a:moveTo>
                  <a:cubicBezTo>
                    <a:pt x="154528" y="443420"/>
                    <a:pt x="282724" y="443420"/>
                    <a:pt x="413483" y="443420"/>
                  </a:cubicBezTo>
                  <a:cubicBezTo>
                    <a:pt x="413483" y="759422"/>
                    <a:pt x="413483" y="1074783"/>
                    <a:pt x="413483" y="1392068"/>
                  </a:cubicBezTo>
                  <a:cubicBezTo>
                    <a:pt x="285287" y="1392068"/>
                    <a:pt x="156451" y="1392068"/>
                    <a:pt x="25050" y="1392068"/>
                  </a:cubicBezTo>
                  <a:cubicBezTo>
                    <a:pt x="25050" y="1074143"/>
                    <a:pt x="25050" y="760063"/>
                    <a:pt x="25050" y="443420"/>
                  </a:cubicBezTo>
                  <a:close/>
                  <a:moveTo>
                    <a:pt x="230242" y="103"/>
                  </a:moveTo>
                  <a:cubicBezTo>
                    <a:pt x="263333" y="984"/>
                    <a:pt x="296183" y="7554"/>
                    <a:pt x="328232" y="21015"/>
                  </a:cubicBezTo>
                  <a:cubicBezTo>
                    <a:pt x="395534" y="49218"/>
                    <a:pt x="435916" y="99214"/>
                    <a:pt x="439121" y="174849"/>
                  </a:cubicBezTo>
                  <a:cubicBezTo>
                    <a:pt x="441685" y="253690"/>
                    <a:pt x="407072" y="312019"/>
                    <a:pt x="335924" y="343427"/>
                  </a:cubicBezTo>
                  <a:cubicBezTo>
                    <a:pt x="300670" y="358810"/>
                    <a:pt x="259647" y="363938"/>
                    <a:pt x="217984" y="374194"/>
                  </a:cubicBezTo>
                  <a:cubicBezTo>
                    <a:pt x="178243" y="362656"/>
                    <a:pt x="137861" y="356887"/>
                    <a:pt x="101966" y="340222"/>
                  </a:cubicBezTo>
                  <a:cubicBezTo>
                    <a:pt x="32741" y="308173"/>
                    <a:pt x="-5718" y="238307"/>
                    <a:pt x="692" y="169722"/>
                  </a:cubicBezTo>
                  <a:cubicBezTo>
                    <a:pt x="8384" y="92164"/>
                    <a:pt x="53893" y="35758"/>
                    <a:pt x="130811" y="13323"/>
                  </a:cubicBezTo>
                  <a:cubicBezTo>
                    <a:pt x="163821" y="4029"/>
                    <a:pt x="197152" y="-778"/>
                    <a:pt x="230242" y="103"/>
                  </a:cubicBezTo>
                  <a:close/>
                </a:path>
              </a:pathLst>
            </a:custGeom>
            <a:solidFill>
              <a:schemeClr val="accent3"/>
            </a:solidFill>
            <a:ln w="9525" cap="flat">
              <a:noFill/>
              <a:prstDash val="solid"/>
              <a:miter/>
            </a:ln>
          </p:spPr>
          <p:txBody>
            <a:bodyPr wrap="square" rtlCol="0" anchor="ctr">
              <a:noAutofit/>
            </a:bodyPr>
            <a:lstStyle/>
            <a:p>
              <a:endParaRPr lang="en-US" dirty="0"/>
            </a:p>
          </p:txBody>
        </p:sp>
      </p:grpSp>
      <p:sp>
        <p:nvSpPr>
          <p:cNvPr id="123" name="Oval 122">
            <a:extLst>
              <a:ext uri="{FF2B5EF4-FFF2-40B4-BE49-F238E27FC236}">
                <a16:creationId xmlns:a16="http://schemas.microsoft.com/office/drawing/2014/main" id="{A56274B4-2BA8-4E38-8AB1-655EFF18FA6E}"/>
              </a:ext>
            </a:extLst>
          </p:cNvPr>
          <p:cNvSpPr/>
          <p:nvPr/>
        </p:nvSpPr>
        <p:spPr>
          <a:xfrm>
            <a:off x="6137274" y="2054980"/>
            <a:ext cx="19126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4" name="Oval 123">
            <a:extLst>
              <a:ext uri="{FF2B5EF4-FFF2-40B4-BE49-F238E27FC236}">
                <a16:creationId xmlns:a16="http://schemas.microsoft.com/office/drawing/2014/main" id="{C74B41EE-3F20-4379-97E4-C6CAD47D82C0}"/>
              </a:ext>
            </a:extLst>
          </p:cNvPr>
          <p:cNvSpPr/>
          <p:nvPr/>
        </p:nvSpPr>
        <p:spPr>
          <a:xfrm>
            <a:off x="6137274" y="3924503"/>
            <a:ext cx="191260" cy="19126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7" name="TextBox 126">
            <a:extLst>
              <a:ext uri="{FF2B5EF4-FFF2-40B4-BE49-F238E27FC236}">
                <a16:creationId xmlns:a16="http://schemas.microsoft.com/office/drawing/2014/main" id="{47C4D0B4-AB7C-4C23-8B94-C9040B20AB43}"/>
              </a:ext>
            </a:extLst>
          </p:cNvPr>
          <p:cNvSpPr txBox="1"/>
          <p:nvPr/>
        </p:nvSpPr>
        <p:spPr>
          <a:xfrm>
            <a:off x="6375183" y="1688945"/>
            <a:ext cx="5153011" cy="923330"/>
          </a:xfrm>
          <a:prstGeom prst="rect">
            <a:avLst/>
          </a:prstGeom>
          <a:noFill/>
        </p:spPr>
        <p:txBody>
          <a:bodyPr wrap="square" rtlCol="0">
            <a:spAutoFit/>
          </a:bodyPr>
          <a:lstStyle/>
          <a:p>
            <a:r>
              <a:rPr lang="en-US" altLang="ko-KR" b="1" dirty="0" smtClean="0">
                <a:solidFill>
                  <a:schemeClr val="tx1">
                    <a:lumMod val="75000"/>
                    <a:lumOff val="25000"/>
                  </a:schemeClr>
                </a:solidFill>
                <a:cs typeface="Arial" pitchFamily="34" charset="0"/>
              </a:rPr>
              <a:t>The answers show clearly that students feel they have a much better understanding of bullying due to the project’s activities.</a:t>
            </a:r>
            <a:endParaRPr lang="ko-KR" altLang="en-US" b="1" dirty="0">
              <a:solidFill>
                <a:schemeClr val="tx1">
                  <a:lumMod val="75000"/>
                  <a:lumOff val="25000"/>
                </a:schemeClr>
              </a:solidFill>
              <a:cs typeface="Arial" pitchFamily="34" charset="0"/>
            </a:endParaRPr>
          </a:p>
        </p:txBody>
      </p:sp>
      <p:sp>
        <p:nvSpPr>
          <p:cNvPr id="128" name="TextBox 127">
            <a:extLst>
              <a:ext uri="{FF2B5EF4-FFF2-40B4-BE49-F238E27FC236}">
                <a16:creationId xmlns:a16="http://schemas.microsoft.com/office/drawing/2014/main" id="{94651572-5066-4E10-8E7C-54B23D3BA4A6}"/>
              </a:ext>
            </a:extLst>
          </p:cNvPr>
          <p:cNvSpPr txBox="1"/>
          <p:nvPr/>
        </p:nvSpPr>
        <p:spPr>
          <a:xfrm>
            <a:off x="6425890" y="3667854"/>
            <a:ext cx="5153011" cy="646331"/>
          </a:xfrm>
          <a:prstGeom prst="rect">
            <a:avLst/>
          </a:prstGeom>
          <a:noFill/>
        </p:spPr>
        <p:txBody>
          <a:bodyPr wrap="square" rtlCol="0">
            <a:spAutoFit/>
          </a:bodyPr>
          <a:lstStyle/>
          <a:p>
            <a:r>
              <a:rPr lang="en-US" altLang="ko-KR" b="1" dirty="0" smtClean="0">
                <a:solidFill>
                  <a:schemeClr val="tx1">
                    <a:lumMod val="75000"/>
                    <a:lumOff val="25000"/>
                  </a:schemeClr>
                </a:solidFill>
                <a:cs typeface="Arial" pitchFamily="34" charset="0"/>
              </a:rPr>
              <a:t>The answers in the lower part of the scale are almost non-existent.</a:t>
            </a:r>
            <a:endParaRPr lang="ko-KR" altLang="en-US" b="1" dirty="0">
              <a:solidFill>
                <a:schemeClr val="tx1">
                  <a:lumMod val="75000"/>
                  <a:lumOff val="25000"/>
                </a:schemeClr>
              </a:solidFill>
              <a:cs typeface="Arial" pitchFamily="34" charset="0"/>
            </a:endParaRPr>
          </a:p>
        </p:txBody>
      </p:sp>
      <p:sp>
        <p:nvSpPr>
          <p:cNvPr id="134" name="Round Same Side Corner Rectangle 8">
            <a:extLst>
              <a:ext uri="{FF2B5EF4-FFF2-40B4-BE49-F238E27FC236}">
                <a16:creationId xmlns:a16="http://schemas.microsoft.com/office/drawing/2014/main" id="{6E46C3F5-E787-4CA4-982C-E98BC522D342}"/>
              </a:ext>
            </a:extLst>
          </p:cNvPr>
          <p:cNvSpPr/>
          <p:nvPr/>
        </p:nvSpPr>
        <p:spPr>
          <a:xfrm flipH="1">
            <a:off x="6103267" y="5493961"/>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137" name="Round Same Side Corner Rectangle 20">
            <a:extLst>
              <a:ext uri="{FF2B5EF4-FFF2-40B4-BE49-F238E27FC236}">
                <a16:creationId xmlns:a16="http://schemas.microsoft.com/office/drawing/2014/main" id="{4558BD11-E7C2-49BF-B0A6-0931A4B70207}"/>
              </a:ext>
            </a:extLst>
          </p:cNvPr>
          <p:cNvSpPr/>
          <p:nvPr/>
        </p:nvSpPr>
        <p:spPr>
          <a:xfrm rot="10800000">
            <a:off x="9002396" y="5484896"/>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Tree>
    <p:extLst>
      <p:ext uri="{BB962C8B-B14F-4D97-AF65-F5344CB8AC3E}">
        <p14:creationId xmlns:p14="http://schemas.microsoft.com/office/powerpoint/2010/main" val="342313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FD31AFE-7880-4095-AA76-2BED6B69FAA8}"/>
              </a:ext>
            </a:extLst>
          </p:cNvPr>
          <p:cNvGrpSpPr/>
          <p:nvPr/>
        </p:nvGrpSpPr>
        <p:grpSpPr>
          <a:xfrm flipH="1">
            <a:off x="9309615" y="2511149"/>
            <a:ext cx="2861829" cy="2625907"/>
            <a:chOff x="837241" y="2338238"/>
            <a:chExt cx="4340280" cy="3982478"/>
          </a:xfrm>
        </p:grpSpPr>
        <p:sp>
          <p:nvSpPr>
            <p:cNvPr id="20" name="Freeform: Shape 19">
              <a:extLst>
                <a:ext uri="{FF2B5EF4-FFF2-40B4-BE49-F238E27FC236}">
                  <a16:creationId xmlns:a16="http://schemas.microsoft.com/office/drawing/2014/main" id="{A9991483-56A2-44DA-B419-8815AA6055BD}"/>
                </a:ext>
              </a:extLst>
            </p:cNvPr>
            <p:cNvSpPr/>
            <p:nvPr/>
          </p:nvSpPr>
          <p:spPr>
            <a:xfrm>
              <a:off x="837241" y="2338238"/>
              <a:ext cx="4340280" cy="3982478"/>
            </a:xfrm>
            <a:custGeom>
              <a:avLst/>
              <a:gdLst>
                <a:gd name="connsiteX0" fmla="*/ 2649379 w 2657475"/>
                <a:gd name="connsiteY0" fmla="*/ 2105847 h 2438400"/>
                <a:gd name="connsiteX1" fmla="*/ 2644616 w 2657475"/>
                <a:gd name="connsiteY1" fmla="*/ 2094417 h 2438400"/>
                <a:gd name="connsiteX2" fmla="*/ 2649379 w 2657475"/>
                <a:gd name="connsiteY2" fmla="*/ 2070604 h 2438400"/>
                <a:gd name="connsiteX3" fmla="*/ 2644616 w 2657475"/>
                <a:gd name="connsiteY3" fmla="*/ 2062984 h 2438400"/>
                <a:gd name="connsiteX4" fmla="*/ 2630329 w 2657475"/>
                <a:gd name="connsiteY4" fmla="*/ 2055364 h 2438400"/>
                <a:gd name="connsiteX5" fmla="*/ 2633186 w 2657475"/>
                <a:gd name="connsiteY5" fmla="*/ 2039172 h 2438400"/>
                <a:gd name="connsiteX6" fmla="*/ 2628424 w 2657475"/>
                <a:gd name="connsiteY6" fmla="*/ 2032504 h 2438400"/>
                <a:gd name="connsiteX7" fmla="*/ 2620804 w 2657475"/>
                <a:gd name="connsiteY7" fmla="*/ 2029647 h 2438400"/>
                <a:gd name="connsiteX8" fmla="*/ 2576036 w 2657475"/>
                <a:gd name="connsiteY8" fmla="*/ 1994404 h 2438400"/>
                <a:gd name="connsiteX9" fmla="*/ 2450306 w 2657475"/>
                <a:gd name="connsiteY9" fmla="*/ 2037267 h 2438400"/>
                <a:gd name="connsiteX10" fmla="*/ 2367439 w 2657475"/>
                <a:gd name="connsiteY10" fmla="*/ 2059175 h 2438400"/>
                <a:gd name="connsiteX11" fmla="*/ 2388394 w 2657475"/>
                <a:gd name="connsiteY11" fmla="*/ 2002025 h 2438400"/>
                <a:gd name="connsiteX12" fmla="*/ 2333149 w 2657475"/>
                <a:gd name="connsiteY12" fmla="*/ 1995357 h 2438400"/>
                <a:gd name="connsiteX13" fmla="*/ 2230279 w 2657475"/>
                <a:gd name="connsiteY13" fmla="*/ 2017264 h 2438400"/>
                <a:gd name="connsiteX14" fmla="*/ 2156936 w 2657475"/>
                <a:gd name="connsiteY14" fmla="*/ 2010597 h 2438400"/>
                <a:gd name="connsiteX15" fmla="*/ 2101691 w 2657475"/>
                <a:gd name="connsiteY15" fmla="*/ 2037267 h 2438400"/>
                <a:gd name="connsiteX16" fmla="*/ 1998821 w 2657475"/>
                <a:gd name="connsiteY16" fmla="*/ 1897250 h 2438400"/>
                <a:gd name="connsiteX17" fmla="*/ 2027396 w 2657475"/>
                <a:gd name="connsiteY17" fmla="*/ 1709607 h 2438400"/>
                <a:gd name="connsiteX18" fmla="*/ 2015966 w 2657475"/>
                <a:gd name="connsiteY18" fmla="*/ 1630550 h 2438400"/>
                <a:gd name="connsiteX19" fmla="*/ 1779746 w 2657475"/>
                <a:gd name="connsiteY19" fmla="*/ 1366707 h 2438400"/>
                <a:gd name="connsiteX20" fmla="*/ 1827371 w 2657475"/>
                <a:gd name="connsiteY20" fmla="*/ 1300032 h 2438400"/>
                <a:gd name="connsiteX21" fmla="*/ 1854041 w 2657475"/>
                <a:gd name="connsiteY21" fmla="*/ 1255264 h 2438400"/>
                <a:gd name="connsiteX22" fmla="*/ 1841659 w 2657475"/>
                <a:gd name="connsiteY22" fmla="*/ 1220022 h 2438400"/>
                <a:gd name="connsiteX23" fmla="*/ 1834991 w 2657475"/>
                <a:gd name="connsiteY23" fmla="*/ 1188589 h 2438400"/>
                <a:gd name="connsiteX24" fmla="*/ 1833086 w 2657475"/>
                <a:gd name="connsiteY24" fmla="*/ 1147632 h 2438400"/>
                <a:gd name="connsiteX25" fmla="*/ 1799749 w 2657475"/>
                <a:gd name="connsiteY25" fmla="*/ 1114294 h 2438400"/>
                <a:gd name="connsiteX26" fmla="*/ 1774031 w 2657475"/>
                <a:gd name="connsiteY26" fmla="*/ 1078099 h 2438400"/>
                <a:gd name="connsiteX27" fmla="*/ 1723549 w 2657475"/>
                <a:gd name="connsiteY27" fmla="*/ 1099054 h 2438400"/>
                <a:gd name="connsiteX28" fmla="*/ 1654016 w 2657475"/>
                <a:gd name="connsiteY28" fmla="*/ 1186684 h 2438400"/>
                <a:gd name="connsiteX29" fmla="*/ 1637824 w 2657475"/>
                <a:gd name="connsiteY29" fmla="*/ 1186684 h 2438400"/>
                <a:gd name="connsiteX30" fmla="*/ 1458754 w 2657475"/>
                <a:gd name="connsiteY30" fmla="*/ 1060954 h 2438400"/>
                <a:gd name="connsiteX31" fmla="*/ 1353979 w 2657475"/>
                <a:gd name="connsiteY31" fmla="*/ 1099054 h 2438400"/>
                <a:gd name="connsiteX32" fmla="*/ 1339691 w 2657475"/>
                <a:gd name="connsiteY32" fmla="*/ 1081909 h 2438400"/>
                <a:gd name="connsiteX33" fmla="*/ 1256824 w 2657475"/>
                <a:gd name="connsiteY33" fmla="*/ 1012377 h 2438400"/>
                <a:gd name="connsiteX34" fmla="*/ 1223486 w 2657475"/>
                <a:gd name="connsiteY34" fmla="*/ 958084 h 2438400"/>
                <a:gd name="connsiteX35" fmla="*/ 1261586 w 2657475"/>
                <a:gd name="connsiteY35" fmla="*/ 899029 h 2438400"/>
                <a:gd name="connsiteX36" fmla="*/ 1299686 w 2657475"/>
                <a:gd name="connsiteY36" fmla="*/ 920937 h 2438400"/>
                <a:gd name="connsiteX37" fmla="*/ 1358741 w 2657475"/>
                <a:gd name="connsiteY37" fmla="*/ 916174 h 2438400"/>
                <a:gd name="connsiteX38" fmla="*/ 1366361 w 2657475"/>
                <a:gd name="connsiteY38" fmla="*/ 887599 h 2438400"/>
                <a:gd name="connsiteX39" fmla="*/ 1399699 w 2657475"/>
                <a:gd name="connsiteY39" fmla="*/ 889504 h 2438400"/>
                <a:gd name="connsiteX40" fmla="*/ 1412081 w 2657475"/>
                <a:gd name="connsiteY40" fmla="*/ 865692 h 2438400"/>
                <a:gd name="connsiteX41" fmla="*/ 1440656 w 2657475"/>
                <a:gd name="connsiteY41" fmla="*/ 860929 h 2438400"/>
                <a:gd name="connsiteX42" fmla="*/ 1452086 w 2657475"/>
                <a:gd name="connsiteY42" fmla="*/ 830449 h 2438400"/>
                <a:gd name="connsiteX43" fmla="*/ 1497806 w 2657475"/>
                <a:gd name="connsiteY43" fmla="*/ 825687 h 2438400"/>
                <a:gd name="connsiteX44" fmla="*/ 1513999 w 2657475"/>
                <a:gd name="connsiteY44" fmla="*/ 797112 h 2438400"/>
                <a:gd name="connsiteX45" fmla="*/ 1520666 w 2657475"/>
                <a:gd name="connsiteY45" fmla="*/ 687574 h 2438400"/>
                <a:gd name="connsiteX46" fmla="*/ 1560671 w 2657475"/>
                <a:gd name="connsiteY46" fmla="*/ 654237 h 2438400"/>
                <a:gd name="connsiteX47" fmla="*/ 1667351 w 2657475"/>
                <a:gd name="connsiteY47" fmla="*/ 541842 h 2438400"/>
                <a:gd name="connsiteX48" fmla="*/ 1674019 w 2657475"/>
                <a:gd name="connsiteY48" fmla="*/ 578037 h 2438400"/>
                <a:gd name="connsiteX49" fmla="*/ 1697831 w 2657475"/>
                <a:gd name="connsiteY49" fmla="*/ 511362 h 2438400"/>
                <a:gd name="connsiteX50" fmla="*/ 1718786 w 2657475"/>
                <a:gd name="connsiteY50" fmla="*/ 552319 h 2438400"/>
                <a:gd name="connsiteX51" fmla="*/ 1749266 w 2657475"/>
                <a:gd name="connsiteY51" fmla="*/ 473262 h 2438400"/>
                <a:gd name="connsiteX52" fmla="*/ 1768316 w 2657475"/>
                <a:gd name="connsiteY52" fmla="*/ 552319 h 2438400"/>
                <a:gd name="connsiteX53" fmla="*/ 1777841 w 2657475"/>
                <a:gd name="connsiteY53" fmla="*/ 436114 h 2438400"/>
                <a:gd name="connsiteX54" fmla="*/ 1744504 w 2657475"/>
                <a:gd name="connsiteY54" fmla="*/ 324672 h 2438400"/>
                <a:gd name="connsiteX55" fmla="*/ 1623536 w 2657475"/>
                <a:gd name="connsiteY55" fmla="*/ 188464 h 2438400"/>
                <a:gd name="connsiteX56" fmla="*/ 1264444 w 2657475"/>
                <a:gd name="connsiteY56" fmla="*/ 7489 h 2438400"/>
                <a:gd name="connsiteX57" fmla="*/ 845344 w 2657475"/>
                <a:gd name="connsiteY57" fmla="*/ 407539 h 2438400"/>
                <a:gd name="connsiteX58" fmla="*/ 673894 w 2657475"/>
                <a:gd name="connsiteY58" fmla="*/ 515172 h 2438400"/>
                <a:gd name="connsiteX59" fmla="*/ 432911 w 2657475"/>
                <a:gd name="connsiteY59" fmla="*/ 683764 h 2438400"/>
                <a:gd name="connsiteX60" fmla="*/ 328136 w 2657475"/>
                <a:gd name="connsiteY60" fmla="*/ 871407 h 2438400"/>
                <a:gd name="connsiteX61" fmla="*/ 210979 w 2657475"/>
                <a:gd name="connsiteY61" fmla="*/ 1068574 h 2438400"/>
                <a:gd name="connsiteX62" fmla="*/ 90964 w 2657475"/>
                <a:gd name="connsiteY62" fmla="*/ 1174302 h 2438400"/>
                <a:gd name="connsiteX63" fmla="*/ 133826 w 2657475"/>
                <a:gd name="connsiteY63" fmla="*/ 1162872 h 2438400"/>
                <a:gd name="connsiteX64" fmla="*/ 16669 w 2657475"/>
                <a:gd name="connsiteY64" fmla="*/ 1445764 h 2438400"/>
                <a:gd name="connsiteX65" fmla="*/ 64294 w 2657475"/>
                <a:gd name="connsiteY65" fmla="*/ 1400997 h 2438400"/>
                <a:gd name="connsiteX66" fmla="*/ 38576 w 2657475"/>
                <a:gd name="connsiteY66" fmla="*/ 1543872 h 2438400"/>
                <a:gd name="connsiteX67" fmla="*/ 7144 w 2657475"/>
                <a:gd name="connsiteY67" fmla="*/ 1769614 h 2438400"/>
                <a:gd name="connsiteX68" fmla="*/ 57626 w 2657475"/>
                <a:gd name="connsiteY68" fmla="*/ 1696272 h 2438400"/>
                <a:gd name="connsiteX69" fmla="*/ 10001 w 2657475"/>
                <a:gd name="connsiteY69" fmla="*/ 1889629 h 2438400"/>
                <a:gd name="connsiteX70" fmla="*/ 64294 w 2657475"/>
                <a:gd name="connsiteY70" fmla="*/ 1791522 h 2438400"/>
                <a:gd name="connsiteX71" fmla="*/ 32861 w 2657475"/>
                <a:gd name="connsiteY71" fmla="*/ 2001072 h 2438400"/>
                <a:gd name="connsiteX72" fmla="*/ 68104 w 2657475"/>
                <a:gd name="connsiteY72" fmla="*/ 2184905 h 2438400"/>
                <a:gd name="connsiteX73" fmla="*/ 147161 w 2657475"/>
                <a:gd name="connsiteY73" fmla="*/ 2175380 h 2438400"/>
                <a:gd name="connsiteX74" fmla="*/ 347186 w 2657475"/>
                <a:gd name="connsiteY74" fmla="*/ 2429697 h 2438400"/>
                <a:gd name="connsiteX75" fmla="*/ 718661 w 2657475"/>
                <a:gd name="connsiteY75" fmla="*/ 2391597 h 2438400"/>
                <a:gd name="connsiteX76" fmla="*/ 816769 w 2657475"/>
                <a:gd name="connsiteY76" fmla="*/ 2322064 h 2438400"/>
                <a:gd name="connsiteX77" fmla="*/ 890111 w 2657475"/>
                <a:gd name="connsiteY77" fmla="*/ 2264914 h 2438400"/>
                <a:gd name="connsiteX78" fmla="*/ 940594 w 2657475"/>
                <a:gd name="connsiteY78" fmla="*/ 2243007 h 2438400"/>
                <a:gd name="connsiteX79" fmla="*/ 994886 w 2657475"/>
                <a:gd name="connsiteY79" fmla="*/ 2226814 h 2438400"/>
                <a:gd name="connsiteX80" fmla="*/ 1011079 w 2657475"/>
                <a:gd name="connsiteY80" fmla="*/ 2160139 h 2438400"/>
                <a:gd name="connsiteX81" fmla="*/ 1032986 w 2657475"/>
                <a:gd name="connsiteY81" fmla="*/ 2143947 h 2438400"/>
                <a:gd name="connsiteX82" fmla="*/ 1042511 w 2657475"/>
                <a:gd name="connsiteY82" fmla="*/ 2089654 h 2438400"/>
                <a:gd name="connsiteX83" fmla="*/ 1052036 w 2657475"/>
                <a:gd name="connsiteY83" fmla="*/ 2022979 h 2438400"/>
                <a:gd name="connsiteX84" fmla="*/ 1061561 w 2657475"/>
                <a:gd name="connsiteY84" fmla="*/ 1930587 h 2438400"/>
                <a:gd name="connsiteX85" fmla="*/ 1087279 w 2657475"/>
                <a:gd name="connsiteY85" fmla="*/ 1866769 h 2438400"/>
                <a:gd name="connsiteX86" fmla="*/ 1306354 w 2657475"/>
                <a:gd name="connsiteY86" fmla="*/ 1606737 h 2438400"/>
                <a:gd name="connsiteX87" fmla="*/ 1382554 w 2657475"/>
                <a:gd name="connsiteY87" fmla="*/ 1561969 h 2438400"/>
                <a:gd name="connsiteX88" fmla="*/ 1413986 w 2657475"/>
                <a:gd name="connsiteY88" fmla="*/ 1578162 h 2438400"/>
                <a:gd name="connsiteX89" fmla="*/ 1615916 w 2657475"/>
                <a:gd name="connsiteY89" fmla="*/ 1890582 h 2438400"/>
                <a:gd name="connsiteX90" fmla="*/ 1768316 w 2657475"/>
                <a:gd name="connsiteY90" fmla="*/ 2219194 h 2438400"/>
                <a:gd name="connsiteX91" fmla="*/ 1804511 w 2657475"/>
                <a:gd name="connsiteY91" fmla="*/ 2371594 h 2438400"/>
                <a:gd name="connsiteX92" fmla="*/ 1925479 w 2657475"/>
                <a:gd name="connsiteY92" fmla="*/ 2350639 h 2438400"/>
                <a:gd name="connsiteX93" fmla="*/ 1958816 w 2657475"/>
                <a:gd name="connsiteY93" fmla="*/ 2317302 h 2438400"/>
                <a:gd name="connsiteX94" fmla="*/ 2009299 w 2657475"/>
                <a:gd name="connsiteY94" fmla="*/ 2347782 h 2438400"/>
                <a:gd name="connsiteX95" fmla="*/ 2095024 w 2657475"/>
                <a:gd name="connsiteY95" fmla="*/ 2430650 h 2438400"/>
                <a:gd name="connsiteX96" fmla="*/ 2230279 w 2657475"/>
                <a:gd name="connsiteY96" fmla="*/ 2363975 h 2438400"/>
                <a:gd name="connsiteX97" fmla="*/ 2435066 w 2657475"/>
                <a:gd name="connsiteY97" fmla="*/ 2283012 h 2438400"/>
                <a:gd name="connsiteX98" fmla="*/ 2546509 w 2657475"/>
                <a:gd name="connsiteY98" fmla="*/ 2227767 h 2438400"/>
                <a:gd name="connsiteX99" fmla="*/ 2630329 w 2657475"/>
                <a:gd name="connsiteY99" fmla="*/ 2172522 h 2438400"/>
                <a:gd name="connsiteX100" fmla="*/ 2647474 w 2657475"/>
                <a:gd name="connsiteY100" fmla="*/ 2161092 h 2438400"/>
                <a:gd name="connsiteX101" fmla="*/ 2647474 w 2657475"/>
                <a:gd name="connsiteY101" fmla="*/ 2143947 h 2438400"/>
                <a:gd name="connsiteX102" fmla="*/ 2655094 w 2657475"/>
                <a:gd name="connsiteY102" fmla="*/ 2131564 h 2438400"/>
                <a:gd name="connsiteX103" fmla="*/ 2649379 w 2657475"/>
                <a:gd name="connsiteY103" fmla="*/ 2105847 h 2438400"/>
                <a:gd name="connsiteX104" fmla="*/ 918686 w 2657475"/>
                <a:gd name="connsiteY104" fmla="*/ 1436239 h 2438400"/>
                <a:gd name="connsiteX105" fmla="*/ 897731 w 2657475"/>
                <a:gd name="connsiteY105" fmla="*/ 1472434 h 2438400"/>
                <a:gd name="connsiteX106" fmla="*/ 873919 w 2657475"/>
                <a:gd name="connsiteY106" fmla="*/ 1496247 h 2438400"/>
                <a:gd name="connsiteX107" fmla="*/ 832961 w 2657475"/>
                <a:gd name="connsiteY107" fmla="*/ 1532442 h 2438400"/>
                <a:gd name="connsiteX108" fmla="*/ 804386 w 2657475"/>
                <a:gd name="connsiteY108" fmla="*/ 1537204 h 2438400"/>
                <a:gd name="connsiteX109" fmla="*/ 783431 w 2657475"/>
                <a:gd name="connsiteY109" fmla="*/ 1515297 h 2438400"/>
                <a:gd name="connsiteX110" fmla="*/ 752951 w 2657475"/>
                <a:gd name="connsiteY110" fmla="*/ 1508629 h 2438400"/>
                <a:gd name="connsiteX111" fmla="*/ 754856 w 2657475"/>
                <a:gd name="connsiteY111" fmla="*/ 1454337 h 2438400"/>
                <a:gd name="connsiteX112" fmla="*/ 826294 w 2657475"/>
                <a:gd name="connsiteY112" fmla="*/ 1399092 h 2438400"/>
                <a:gd name="connsiteX113" fmla="*/ 871061 w 2657475"/>
                <a:gd name="connsiteY113" fmla="*/ 1291459 h 2438400"/>
                <a:gd name="connsiteX114" fmla="*/ 915829 w 2657475"/>
                <a:gd name="connsiteY114" fmla="*/ 1286697 h 2438400"/>
                <a:gd name="connsiteX115" fmla="*/ 1001554 w 2657475"/>
                <a:gd name="connsiteY115" fmla="*/ 1374327 h 2438400"/>
                <a:gd name="connsiteX116" fmla="*/ 918686 w 2657475"/>
                <a:gd name="connsiteY116" fmla="*/ 1436239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657475" h="2438400">
                  <a:moveTo>
                    <a:pt x="2649379" y="2105847"/>
                  </a:moveTo>
                  <a:lnTo>
                    <a:pt x="2644616" y="2094417"/>
                  </a:lnTo>
                  <a:lnTo>
                    <a:pt x="2649379" y="2070604"/>
                  </a:lnTo>
                  <a:lnTo>
                    <a:pt x="2644616" y="2062984"/>
                  </a:lnTo>
                  <a:lnTo>
                    <a:pt x="2630329" y="2055364"/>
                  </a:lnTo>
                  <a:lnTo>
                    <a:pt x="2633186" y="2039172"/>
                  </a:lnTo>
                  <a:lnTo>
                    <a:pt x="2628424" y="2032504"/>
                  </a:lnTo>
                  <a:lnTo>
                    <a:pt x="2620804" y="2029647"/>
                  </a:lnTo>
                  <a:cubicBezTo>
                    <a:pt x="2620804" y="2029647"/>
                    <a:pt x="2628424" y="1980117"/>
                    <a:pt x="2576036" y="1994404"/>
                  </a:cubicBezTo>
                  <a:cubicBezTo>
                    <a:pt x="2576036" y="1994404"/>
                    <a:pt x="2493169" y="2006787"/>
                    <a:pt x="2450306" y="2037267"/>
                  </a:cubicBezTo>
                  <a:cubicBezTo>
                    <a:pt x="2450306" y="2037267"/>
                    <a:pt x="2404586" y="2058222"/>
                    <a:pt x="2367439" y="2059175"/>
                  </a:cubicBezTo>
                  <a:cubicBezTo>
                    <a:pt x="2367439" y="2059175"/>
                    <a:pt x="2397919" y="2025837"/>
                    <a:pt x="2388394" y="2002025"/>
                  </a:cubicBezTo>
                  <a:cubicBezTo>
                    <a:pt x="2388394" y="2002025"/>
                    <a:pt x="2376964" y="1970592"/>
                    <a:pt x="2333149" y="1995357"/>
                  </a:cubicBezTo>
                  <a:cubicBezTo>
                    <a:pt x="2333149" y="1995357"/>
                    <a:pt x="2290286" y="2021075"/>
                    <a:pt x="2230279" y="2017264"/>
                  </a:cubicBezTo>
                  <a:cubicBezTo>
                    <a:pt x="2230279" y="2017264"/>
                    <a:pt x="2194084" y="2015359"/>
                    <a:pt x="2156936" y="2010597"/>
                  </a:cubicBezTo>
                  <a:cubicBezTo>
                    <a:pt x="2156936" y="2010597"/>
                    <a:pt x="2128361" y="2013454"/>
                    <a:pt x="2101691" y="2037267"/>
                  </a:cubicBezTo>
                  <a:cubicBezTo>
                    <a:pt x="2101691" y="2037267"/>
                    <a:pt x="2020729" y="1970592"/>
                    <a:pt x="1998821" y="1897250"/>
                  </a:cubicBezTo>
                  <a:cubicBezTo>
                    <a:pt x="1998821" y="1897250"/>
                    <a:pt x="2025491" y="1808667"/>
                    <a:pt x="2027396" y="1709607"/>
                  </a:cubicBezTo>
                  <a:cubicBezTo>
                    <a:pt x="2027396" y="1709607"/>
                    <a:pt x="2024539" y="1674364"/>
                    <a:pt x="2015966" y="1630550"/>
                  </a:cubicBezTo>
                  <a:cubicBezTo>
                    <a:pt x="2015966" y="1630550"/>
                    <a:pt x="1889284" y="1452432"/>
                    <a:pt x="1779746" y="1366707"/>
                  </a:cubicBezTo>
                  <a:cubicBezTo>
                    <a:pt x="1779746" y="1366707"/>
                    <a:pt x="1810226" y="1349562"/>
                    <a:pt x="1827371" y="1300032"/>
                  </a:cubicBezTo>
                  <a:cubicBezTo>
                    <a:pt x="1827371" y="1300032"/>
                    <a:pt x="1834991" y="1269552"/>
                    <a:pt x="1854041" y="1255264"/>
                  </a:cubicBezTo>
                  <a:cubicBezTo>
                    <a:pt x="1854041" y="1255264"/>
                    <a:pt x="1868329" y="1231452"/>
                    <a:pt x="1841659" y="1220022"/>
                  </a:cubicBezTo>
                  <a:cubicBezTo>
                    <a:pt x="1841659" y="1220022"/>
                    <a:pt x="1829276" y="1200972"/>
                    <a:pt x="1834991" y="1188589"/>
                  </a:cubicBezTo>
                  <a:cubicBezTo>
                    <a:pt x="1834991" y="1188589"/>
                    <a:pt x="1852136" y="1147632"/>
                    <a:pt x="1833086" y="1147632"/>
                  </a:cubicBezTo>
                  <a:cubicBezTo>
                    <a:pt x="1833086" y="1147632"/>
                    <a:pt x="1797844" y="1130487"/>
                    <a:pt x="1799749" y="1114294"/>
                  </a:cubicBezTo>
                  <a:cubicBezTo>
                    <a:pt x="1799749" y="1114294"/>
                    <a:pt x="1814036" y="1073337"/>
                    <a:pt x="1774031" y="1078099"/>
                  </a:cubicBezTo>
                  <a:cubicBezTo>
                    <a:pt x="1774031" y="1078099"/>
                    <a:pt x="1764506" y="1073337"/>
                    <a:pt x="1723549" y="1099054"/>
                  </a:cubicBezTo>
                  <a:cubicBezTo>
                    <a:pt x="1723549" y="1099054"/>
                    <a:pt x="1668304" y="1151442"/>
                    <a:pt x="1654016" y="1186684"/>
                  </a:cubicBezTo>
                  <a:lnTo>
                    <a:pt x="1637824" y="1186684"/>
                  </a:lnTo>
                  <a:cubicBezTo>
                    <a:pt x="1637824" y="1186684"/>
                    <a:pt x="1596866" y="1074289"/>
                    <a:pt x="1458754" y="1060954"/>
                  </a:cubicBezTo>
                  <a:cubicBezTo>
                    <a:pt x="1458754" y="1060954"/>
                    <a:pt x="1409224" y="1051429"/>
                    <a:pt x="1353979" y="1099054"/>
                  </a:cubicBezTo>
                  <a:lnTo>
                    <a:pt x="1339691" y="1081909"/>
                  </a:lnTo>
                  <a:lnTo>
                    <a:pt x="1256824" y="1012377"/>
                  </a:lnTo>
                  <a:cubicBezTo>
                    <a:pt x="1256824" y="1012377"/>
                    <a:pt x="1223486" y="1005709"/>
                    <a:pt x="1223486" y="958084"/>
                  </a:cubicBezTo>
                  <a:cubicBezTo>
                    <a:pt x="1223486" y="958084"/>
                    <a:pt x="1216819" y="907602"/>
                    <a:pt x="1261586" y="899029"/>
                  </a:cubicBezTo>
                  <a:cubicBezTo>
                    <a:pt x="1261586" y="899029"/>
                    <a:pt x="1285399" y="896172"/>
                    <a:pt x="1299686" y="920937"/>
                  </a:cubicBezTo>
                  <a:cubicBezTo>
                    <a:pt x="1299686" y="920937"/>
                    <a:pt x="1334929" y="954274"/>
                    <a:pt x="1358741" y="916174"/>
                  </a:cubicBezTo>
                  <a:cubicBezTo>
                    <a:pt x="1358741" y="916174"/>
                    <a:pt x="1361599" y="899982"/>
                    <a:pt x="1366361" y="887599"/>
                  </a:cubicBezTo>
                  <a:cubicBezTo>
                    <a:pt x="1366361" y="887599"/>
                    <a:pt x="1382554" y="897124"/>
                    <a:pt x="1399699" y="889504"/>
                  </a:cubicBezTo>
                  <a:cubicBezTo>
                    <a:pt x="1399699" y="889504"/>
                    <a:pt x="1412081" y="884742"/>
                    <a:pt x="1412081" y="865692"/>
                  </a:cubicBezTo>
                  <a:cubicBezTo>
                    <a:pt x="1412081" y="865692"/>
                    <a:pt x="1416844" y="854262"/>
                    <a:pt x="1440656" y="860929"/>
                  </a:cubicBezTo>
                  <a:cubicBezTo>
                    <a:pt x="1440656" y="860929"/>
                    <a:pt x="1450181" y="865692"/>
                    <a:pt x="1452086" y="830449"/>
                  </a:cubicBezTo>
                  <a:lnTo>
                    <a:pt x="1497806" y="825687"/>
                  </a:lnTo>
                  <a:cubicBezTo>
                    <a:pt x="1497806" y="825687"/>
                    <a:pt x="1514951" y="827592"/>
                    <a:pt x="1513999" y="797112"/>
                  </a:cubicBezTo>
                  <a:cubicBezTo>
                    <a:pt x="1513999" y="797112"/>
                    <a:pt x="1506379" y="711387"/>
                    <a:pt x="1520666" y="687574"/>
                  </a:cubicBezTo>
                  <a:cubicBezTo>
                    <a:pt x="1520666" y="687574"/>
                    <a:pt x="1533049" y="671382"/>
                    <a:pt x="1560671" y="654237"/>
                  </a:cubicBezTo>
                  <a:cubicBezTo>
                    <a:pt x="1560671" y="654237"/>
                    <a:pt x="1643539" y="604707"/>
                    <a:pt x="1667351" y="541842"/>
                  </a:cubicBezTo>
                  <a:cubicBezTo>
                    <a:pt x="1667351" y="541842"/>
                    <a:pt x="1686401" y="551367"/>
                    <a:pt x="1674019" y="578037"/>
                  </a:cubicBezTo>
                  <a:cubicBezTo>
                    <a:pt x="1674019" y="578037"/>
                    <a:pt x="1697831" y="561844"/>
                    <a:pt x="1697831" y="511362"/>
                  </a:cubicBezTo>
                  <a:cubicBezTo>
                    <a:pt x="1697831" y="511362"/>
                    <a:pt x="1721644" y="514219"/>
                    <a:pt x="1718786" y="552319"/>
                  </a:cubicBezTo>
                  <a:cubicBezTo>
                    <a:pt x="1718786" y="552319"/>
                    <a:pt x="1750219" y="506599"/>
                    <a:pt x="1749266" y="473262"/>
                  </a:cubicBezTo>
                  <a:cubicBezTo>
                    <a:pt x="1749266" y="473262"/>
                    <a:pt x="1789271" y="466594"/>
                    <a:pt x="1768316" y="552319"/>
                  </a:cubicBezTo>
                  <a:cubicBezTo>
                    <a:pt x="1768316" y="552319"/>
                    <a:pt x="1794986" y="498027"/>
                    <a:pt x="1777841" y="436114"/>
                  </a:cubicBezTo>
                  <a:cubicBezTo>
                    <a:pt x="1777841" y="436114"/>
                    <a:pt x="1763554" y="352294"/>
                    <a:pt x="1744504" y="324672"/>
                  </a:cubicBezTo>
                  <a:cubicBezTo>
                    <a:pt x="1744504" y="324672"/>
                    <a:pt x="1665446" y="183702"/>
                    <a:pt x="1623536" y="188464"/>
                  </a:cubicBezTo>
                  <a:cubicBezTo>
                    <a:pt x="1623536" y="188464"/>
                    <a:pt x="1473994" y="-2036"/>
                    <a:pt x="1264444" y="7489"/>
                  </a:cubicBezTo>
                  <a:cubicBezTo>
                    <a:pt x="1264444" y="7489"/>
                    <a:pt x="1023461" y="-11561"/>
                    <a:pt x="845344" y="407539"/>
                  </a:cubicBezTo>
                  <a:cubicBezTo>
                    <a:pt x="845344" y="407539"/>
                    <a:pt x="838676" y="461832"/>
                    <a:pt x="673894" y="515172"/>
                  </a:cubicBezTo>
                  <a:cubicBezTo>
                    <a:pt x="673894" y="515172"/>
                    <a:pt x="537686" y="543747"/>
                    <a:pt x="432911" y="683764"/>
                  </a:cubicBezTo>
                  <a:cubicBezTo>
                    <a:pt x="432911" y="683764"/>
                    <a:pt x="369094" y="766632"/>
                    <a:pt x="328136" y="871407"/>
                  </a:cubicBezTo>
                  <a:cubicBezTo>
                    <a:pt x="328136" y="871407"/>
                    <a:pt x="280511" y="1007614"/>
                    <a:pt x="210979" y="1068574"/>
                  </a:cubicBezTo>
                  <a:lnTo>
                    <a:pt x="90964" y="1174302"/>
                  </a:lnTo>
                  <a:cubicBezTo>
                    <a:pt x="97631" y="1169539"/>
                    <a:pt x="110966" y="1162872"/>
                    <a:pt x="133826" y="1162872"/>
                  </a:cubicBezTo>
                  <a:cubicBezTo>
                    <a:pt x="133826" y="1162872"/>
                    <a:pt x="35719" y="1305747"/>
                    <a:pt x="16669" y="1445764"/>
                  </a:cubicBezTo>
                  <a:cubicBezTo>
                    <a:pt x="16669" y="1445764"/>
                    <a:pt x="45244" y="1404807"/>
                    <a:pt x="64294" y="1400997"/>
                  </a:cubicBezTo>
                  <a:cubicBezTo>
                    <a:pt x="64294" y="1400997"/>
                    <a:pt x="32861" y="1461004"/>
                    <a:pt x="38576" y="1543872"/>
                  </a:cubicBezTo>
                  <a:cubicBezTo>
                    <a:pt x="38576" y="1543872"/>
                    <a:pt x="48101" y="1651504"/>
                    <a:pt x="7144" y="1769614"/>
                  </a:cubicBezTo>
                  <a:cubicBezTo>
                    <a:pt x="7144" y="1769614"/>
                    <a:pt x="32861" y="1757232"/>
                    <a:pt x="57626" y="1696272"/>
                  </a:cubicBezTo>
                  <a:cubicBezTo>
                    <a:pt x="57626" y="1696272"/>
                    <a:pt x="3334" y="1832479"/>
                    <a:pt x="10001" y="1889629"/>
                  </a:cubicBezTo>
                  <a:cubicBezTo>
                    <a:pt x="10001" y="1889629"/>
                    <a:pt x="26194" y="1803904"/>
                    <a:pt x="64294" y="1791522"/>
                  </a:cubicBezTo>
                  <a:cubicBezTo>
                    <a:pt x="64294" y="1791522"/>
                    <a:pt x="64294" y="1956304"/>
                    <a:pt x="32861" y="2001072"/>
                  </a:cubicBezTo>
                  <a:cubicBezTo>
                    <a:pt x="32861" y="2001072"/>
                    <a:pt x="64294" y="2093464"/>
                    <a:pt x="68104" y="2184905"/>
                  </a:cubicBezTo>
                  <a:lnTo>
                    <a:pt x="147161" y="2175380"/>
                  </a:lnTo>
                  <a:cubicBezTo>
                    <a:pt x="147161" y="2175380"/>
                    <a:pt x="125254" y="2382072"/>
                    <a:pt x="347186" y="2429697"/>
                  </a:cubicBezTo>
                  <a:cubicBezTo>
                    <a:pt x="347186" y="2429697"/>
                    <a:pt x="591979" y="2445889"/>
                    <a:pt x="718661" y="2391597"/>
                  </a:cubicBezTo>
                  <a:cubicBezTo>
                    <a:pt x="718661" y="2391597"/>
                    <a:pt x="794861" y="2356355"/>
                    <a:pt x="816769" y="2322064"/>
                  </a:cubicBezTo>
                  <a:cubicBezTo>
                    <a:pt x="816769" y="2322064"/>
                    <a:pt x="835819" y="2331589"/>
                    <a:pt x="890111" y="2264914"/>
                  </a:cubicBezTo>
                  <a:lnTo>
                    <a:pt x="940594" y="2243007"/>
                  </a:lnTo>
                  <a:lnTo>
                    <a:pt x="994886" y="2226814"/>
                  </a:lnTo>
                  <a:lnTo>
                    <a:pt x="1011079" y="2160139"/>
                  </a:lnTo>
                  <a:lnTo>
                    <a:pt x="1032986" y="2143947"/>
                  </a:lnTo>
                  <a:cubicBezTo>
                    <a:pt x="1032986" y="2143947"/>
                    <a:pt x="1071086" y="2146805"/>
                    <a:pt x="1042511" y="2089654"/>
                  </a:cubicBezTo>
                  <a:cubicBezTo>
                    <a:pt x="1042511" y="2089654"/>
                    <a:pt x="1020604" y="2039172"/>
                    <a:pt x="1052036" y="2022979"/>
                  </a:cubicBezTo>
                  <a:cubicBezTo>
                    <a:pt x="1052036" y="2022979"/>
                    <a:pt x="1077754" y="2013454"/>
                    <a:pt x="1061561" y="1930587"/>
                  </a:cubicBezTo>
                  <a:cubicBezTo>
                    <a:pt x="1061561" y="1930587"/>
                    <a:pt x="1052036" y="1882962"/>
                    <a:pt x="1087279" y="1866769"/>
                  </a:cubicBezTo>
                  <a:cubicBezTo>
                    <a:pt x="1087279" y="1866769"/>
                    <a:pt x="1153954" y="1831527"/>
                    <a:pt x="1306354" y="1606737"/>
                  </a:cubicBezTo>
                  <a:cubicBezTo>
                    <a:pt x="1306354" y="1606737"/>
                    <a:pt x="1351121" y="1552444"/>
                    <a:pt x="1382554" y="1561969"/>
                  </a:cubicBezTo>
                  <a:cubicBezTo>
                    <a:pt x="1382554" y="1561969"/>
                    <a:pt x="1413986" y="1540062"/>
                    <a:pt x="1413986" y="1578162"/>
                  </a:cubicBezTo>
                  <a:cubicBezTo>
                    <a:pt x="1413986" y="1578162"/>
                    <a:pt x="1488281" y="1792475"/>
                    <a:pt x="1615916" y="1890582"/>
                  </a:cubicBezTo>
                  <a:cubicBezTo>
                    <a:pt x="1615916" y="1890582"/>
                    <a:pt x="1730216" y="2060127"/>
                    <a:pt x="1768316" y="2219194"/>
                  </a:cubicBezTo>
                  <a:cubicBezTo>
                    <a:pt x="1768316" y="2219194"/>
                    <a:pt x="1755934" y="2343019"/>
                    <a:pt x="1804511" y="2371594"/>
                  </a:cubicBezTo>
                  <a:cubicBezTo>
                    <a:pt x="1804511" y="2371594"/>
                    <a:pt x="1871186" y="2412552"/>
                    <a:pt x="1925479" y="2350639"/>
                  </a:cubicBezTo>
                  <a:lnTo>
                    <a:pt x="1958816" y="2317302"/>
                  </a:lnTo>
                  <a:cubicBezTo>
                    <a:pt x="1958816" y="2317302"/>
                    <a:pt x="2003584" y="2286822"/>
                    <a:pt x="2009299" y="2347782"/>
                  </a:cubicBezTo>
                  <a:cubicBezTo>
                    <a:pt x="2009299" y="2347782"/>
                    <a:pt x="2033111" y="2431602"/>
                    <a:pt x="2095024" y="2430650"/>
                  </a:cubicBezTo>
                  <a:cubicBezTo>
                    <a:pt x="2095024" y="2430650"/>
                    <a:pt x="2154079" y="2447794"/>
                    <a:pt x="2230279" y="2363975"/>
                  </a:cubicBezTo>
                  <a:cubicBezTo>
                    <a:pt x="2230279" y="2363975"/>
                    <a:pt x="2311241" y="2300157"/>
                    <a:pt x="2435066" y="2283012"/>
                  </a:cubicBezTo>
                  <a:cubicBezTo>
                    <a:pt x="2435066" y="2283012"/>
                    <a:pt x="2504599" y="2273487"/>
                    <a:pt x="2546509" y="2227767"/>
                  </a:cubicBezTo>
                  <a:cubicBezTo>
                    <a:pt x="2546509" y="2227767"/>
                    <a:pt x="2603659" y="2182047"/>
                    <a:pt x="2630329" y="2172522"/>
                  </a:cubicBezTo>
                  <a:lnTo>
                    <a:pt x="2647474" y="2161092"/>
                  </a:lnTo>
                  <a:lnTo>
                    <a:pt x="2647474" y="2143947"/>
                  </a:lnTo>
                  <a:lnTo>
                    <a:pt x="2655094" y="2131564"/>
                  </a:lnTo>
                  <a:lnTo>
                    <a:pt x="2649379" y="2105847"/>
                  </a:lnTo>
                  <a:close/>
                  <a:moveTo>
                    <a:pt x="918686" y="1436239"/>
                  </a:moveTo>
                  <a:cubicBezTo>
                    <a:pt x="894874" y="1455289"/>
                    <a:pt x="897731" y="1472434"/>
                    <a:pt x="897731" y="1472434"/>
                  </a:cubicBezTo>
                  <a:cubicBezTo>
                    <a:pt x="895826" y="1499104"/>
                    <a:pt x="873919" y="1496247"/>
                    <a:pt x="873919" y="1496247"/>
                  </a:cubicBezTo>
                  <a:cubicBezTo>
                    <a:pt x="832961" y="1493389"/>
                    <a:pt x="832961" y="1532442"/>
                    <a:pt x="832961" y="1532442"/>
                  </a:cubicBezTo>
                  <a:cubicBezTo>
                    <a:pt x="821531" y="1551492"/>
                    <a:pt x="804386" y="1537204"/>
                    <a:pt x="804386" y="1537204"/>
                  </a:cubicBezTo>
                  <a:lnTo>
                    <a:pt x="783431" y="1515297"/>
                  </a:lnTo>
                  <a:lnTo>
                    <a:pt x="752951" y="1508629"/>
                  </a:lnTo>
                  <a:lnTo>
                    <a:pt x="754856" y="1454337"/>
                  </a:lnTo>
                  <a:cubicBezTo>
                    <a:pt x="809149" y="1435287"/>
                    <a:pt x="826294" y="1399092"/>
                    <a:pt x="826294" y="1399092"/>
                  </a:cubicBezTo>
                  <a:cubicBezTo>
                    <a:pt x="852964" y="1370517"/>
                    <a:pt x="871061" y="1291459"/>
                    <a:pt x="871061" y="1291459"/>
                  </a:cubicBezTo>
                  <a:cubicBezTo>
                    <a:pt x="901541" y="1253359"/>
                    <a:pt x="915829" y="1286697"/>
                    <a:pt x="915829" y="1286697"/>
                  </a:cubicBezTo>
                  <a:cubicBezTo>
                    <a:pt x="917734" y="1305747"/>
                    <a:pt x="1001554" y="1374327"/>
                    <a:pt x="1001554" y="1374327"/>
                  </a:cubicBezTo>
                  <a:lnTo>
                    <a:pt x="918686" y="1436239"/>
                  </a:lnTo>
                  <a:close/>
                </a:path>
              </a:pathLst>
            </a:custGeom>
            <a:gradFill flip="none" rotWithShape="1">
              <a:gsLst>
                <a:gs pos="0">
                  <a:schemeClr val="accent1">
                    <a:alpha val="70000"/>
                  </a:schemeClr>
                </a:gs>
                <a:gs pos="100000">
                  <a:schemeClr val="accent2">
                    <a:alpha val="70000"/>
                  </a:scheme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Freeform: Shape 20">
              <a:extLst>
                <a:ext uri="{FF2B5EF4-FFF2-40B4-BE49-F238E27FC236}">
                  <a16:creationId xmlns:a16="http://schemas.microsoft.com/office/drawing/2014/main" id="{6C4A83A3-590E-4507-87C4-1C9DCFFBED6D}"/>
                </a:ext>
              </a:extLst>
            </p:cNvPr>
            <p:cNvSpPr/>
            <p:nvPr/>
          </p:nvSpPr>
          <p:spPr>
            <a:xfrm>
              <a:off x="964804" y="4244480"/>
              <a:ext cx="31113" cy="31113"/>
            </a:xfrm>
            <a:custGeom>
              <a:avLst/>
              <a:gdLst>
                <a:gd name="connsiteX0" fmla="*/ 7144 w 19050"/>
                <a:gd name="connsiteY0" fmla="*/ 11906 h 19050"/>
                <a:gd name="connsiteX1" fmla="*/ 11906 w 19050"/>
                <a:gd name="connsiteY1" fmla="*/ 7144 h 19050"/>
                <a:gd name="connsiteX2" fmla="*/ 7144 w 19050"/>
                <a:gd name="connsiteY2" fmla="*/ 11906 h 19050"/>
              </a:gdLst>
              <a:ahLst/>
              <a:cxnLst>
                <a:cxn ang="0">
                  <a:pos x="connsiteX0" y="connsiteY0"/>
                </a:cxn>
                <a:cxn ang="0">
                  <a:pos x="connsiteX1" y="connsiteY1"/>
                </a:cxn>
                <a:cxn ang="0">
                  <a:pos x="connsiteX2" y="connsiteY2"/>
                </a:cxn>
              </a:cxnLst>
              <a:rect l="l" t="t" r="r" b="b"/>
              <a:pathLst>
                <a:path w="19050" h="19050">
                  <a:moveTo>
                    <a:pt x="7144" y="11906"/>
                  </a:moveTo>
                  <a:lnTo>
                    <a:pt x="11906" y="7144"/>
                  </a:lnTo>
                  <a:cubicBezTo>
                    <a:pt x="9049" y="10001"/>
                    <a:pt x="7144" y="11906"/>
                    <a:pt x="7144" y="11906"/>
                  </a:cubicBezTo>
                  <a:close/>
                </a:path>
              </a:pathLst>
            </a:custGeom>
            <a:solidFill>
              <a:srgbClr val="A3807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B4A1985-8821-45E2-AA41-E44DF08E797B}"/>
                </a:ext>
              </a:extLst>
            </p:cNvPr>
            <p:cNvSpPr/>
            <p:nvPr/>
          </p:nvSpPr>
          <p:spPr>
            <a:xfrm>
              <a:off x="2588649" y="2367347"/>
              <a:ext cx="933393" cy="871167"/>
            </a:xfrm>
            <a:custGeom>
              <a:avLst/>
              <a:gdLst>
                <a:gd name="connsiteX0" fmla="*/ 565468 w 571500"/>
                <a:gd name="connsiteY0" fmla="*/ 108729 h 533400"/>
                <a:gd name="connsiteX1" fmla="*/ 455930 w 571500"/>
                <a:gd name="connsiteY1" fmla="*/ 10622 h 533400"/>
                <a:gd name="connsiteX2" fmla="*/ 344488 w 571500"/>
                <a:gd name="connsiteY2" fmla="*/ 50627 h 533400"/>
                <a:gd name="connsiteX3" fmla="*/ 287338 w 571500"/>
                <a:gd name="connsiteY3" fmla="*/ 105872 h 533400"/>
                <a:gd name="connsiteX4" fmla="*/ 294005 w 571500"/>
                <a:gd name="connsiteY4" fmla="*/ 123017 h 533400"/>
                <a:gd name="connsiteX5" fmla="*/ 292100 w 571500"/>
                <a:gd name="connsiteY5" fmla="*/ 140162 h 533400"/>
                <a:gd name="connsiteX6" fmla="*/ 270193 w 571500"/>
                <a:gd name="connsiteY6" fmla="*/ 170642 h 533400"/>
                <a:gd name="connsiteX7" fmla="*/ 251143 w 571500"/>
                <a:gd name="connsiteY7" fmla="*/ 173499 h 533400"/>
                <a:gd name="connsiteX8" fmla="*/ 234950 w 571500"/>
                <a:gd name="connsiteY8" fmla="*/ 162069 h 533400"/>
                <a:gd name="connsiteX9" fmla="*/ 213995 w 571500"/>
                <a:gd name="connsiteY9" fmla="*/ 166832 h 533400"/>
                <a:gd name="connsiteX10" fmla="*/ 177800 w 571500"/>
                <a:gd name="connsiteY10" fmla="*/ 217314 h 533400"/>
                <a:gd name="connsiteX11" fmla="*/ 152083 w 571500"/>
                <a:gd name="connsiteY11" fmla="*/ 233507 h 533400"/>
                <a:gd name="connsiteX12" fmla="*/ 7302 w 571500"/>
                <a:gd name="connsiteY12" fmla="*/ 397337 h 533400"/>
                <a:gd name="connsiteX13" fmla="*/ 138748 w 571500"/>
                <a:gd name="connsiteY13" fmla="*/ 532592 h 533400"/>
                <a:gd name="connsiteX14" fmla="*/ 297815 w 571500"/>
                <a:gd name="connsiteY14" fmla="*/ 397337 h 533400"/>
                <a:gd name="connsiteX15" fmla="*/ 272098 w 571500"/>
                <a:gd name="connsiteY15" fmla="*/ 297324 h 533400"/>
                <a:gd name="connsiteX16" fmla="*/ 270193 w 571500"/>
                <a:gd name="connsiteY16" fmla="*/ 276369 h 533400"/>
                <a:gd name="connsiteX17" fmla="*/ 305435 w 571500"/>
                <a:gd name="connsiteY17" fmla="*/ 238269 h 533400"/>
                <a:gd name="connsiteX18" fmla="*/ 305435 w 571500"/>
                <a:gd name="connsiteY18" fmla="*/ 219219 h 533400"/>
                <a:gd name="connsiteX19" fmla="*/ 293053 w 571500"/>
                <a:gd name="connsiteY19" fmla="*/ 203027 h 533400"/>
                <a:gd name="connsiteX20" fmla="*/ 321628 w 571500"/>
                <a:gd name="connsiteY20" fmla="*/ 167784 h 533400"/>
                <a:gd name="connsiteX21" fmla="*/ 338773 w 571500"/>
                <a:gd name="connsiteY21" fmla="*/ 160164 h 533400"/>
                <a:gd name="connsiteX22" fmla="*/ 355918 w 571500"/>
                <a:gd name="connsiteY22" fmla="*/ 172547 h 533400"/>
                <a:gd name="connsiteX23" fmla="*/ 376873 w 571500"/>
                <a:gd name="connsiteY23" fmla="*/ 161117 h 533400"/>
                <a:gd name="connsiteX24" fmla="*/ 474028 w 571500"/>
                <a:gd name="connsiteY24" fmla="*/ 101109 h 533400"/>
                <a:gd name="connsiteX25" fmla="*/ 538798 w 571500"/>
                <a:gd name="connsiteY25" fmla="*/ 161117 h 533400"/>
                <a:gd name="connsiteX26" fmla="*/ 560705 w 571500"/>
                <a:gd name="connsiteY26" fmla="*/ 168737 h 533400"/>
                <a:gd name="connsiteX27" fmla="*/ 565468 w 571500"/>
                <a:gd name="connsiteY27" fmla="*/ 108729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1500" h="533400">
                  <a:moveTo>
                    <a:pt x="565468" y="108729"/>
                  </a:moveTo>
                  <a:cubicBezTo>
                    <a:pt x="565468" y="108729"/>
                    <a:pt x="544513" y="51579"/>
                    <a:pt x="455930" y="10622"/>
                  </a:cubicBezTo>
                  <a:cubicBezTo>
                    <a:pt x="455930" y="10622"/>
                    <a:pt x="417830" y="-10333"/>
                    <a:pt x="344488" y="50627"/>
                  </a:cubicBezTo>
                  <a:lnTo>
                    <a:pt x="287338" y="105872"/>
                  </a:lnTo>
                  <a:lnTo>
                    <a:pt x="294005" y="123017"/>
                  </a:lnTo>
                  <a:lnTo>
                    <a:pt x="292100" y="140162"/>
                  </a:lnTo>
                  <a:lnTo>
                    <a:pt x="270193" y="170642"/>
                  </a:lnTo>
                  <a:lnTo>
                    <a:pt x="251143" y="173499"/>
                  </a:lnTo>
                  <a:lnTo>
                    <a:pt x="234950" y="162069"/>
                  </a:lnTo>
                  <a:cubicBezTo>
                    <a:pt x="234950" y="162069"/>
                    <a:pt x="223520" y="154449"/>
                    <a:pt x="213995" y="166832"/>
                  </a:cubicBezTo>
                  <a:lnTo>
                    <a:pt x="177800" y="217314"/>
                  </a:lnTo>
                  <a:cubicBezTo>
                    <a:pt x="177800" y="217314"/>
                    <a:pt x="173038" y="231602"/>
                    <a:pt x="152083" y="233507"/>
                  </a:cubicBezTo>
                  <a:cubicBezTo>
                    <a:pt x="152083" y="233507"/>
                    <a:pt x="1588" y="231602"/>
                    <a:pt x="7302" y="397337"/>
                  </a:cubicBezTo>
                  <a:cubicBezTo>
                    <a:pt x="7302" y="397337"/>
                    <a:pt x="5398" y="523067"/>
                    <a:pt x="138748" y="532592"/>
                  </a:cubicBezTo>
                  <a:cubicBezTo>
                    <a:pt x="138748" y="532592"/>
                    <a:pt x="283528" y="535449"/>
                    <a:pt x="297815" y="397337"/>
                  </a:cubicBezTo>
                  <a:cubicBezTo>
                    <a:pt x="297815" y="397337"/>
                    <a:pt x="307340" y="337329"/>
                    <a:pt x="272098" y="297324"/>
                  </a:cubicBezTo>
                  <a:cubicBezTo>
                    <a:pt x="272098" y="297324"/>
                    <a:pt x="260668" y="284942"/>
                    <a:pt x="270193" y="276369"/>
                  </a:cubicBezTo>
                  <a:lnTo>
                    <a:pt x="305435" y="238269"/>
                  </a:lnTo>
                  <a:cubicBezTo>
                    <a:pt x="305435" y="238269"/>
                    <a:pt x="312103" y="233507"/>
                    <a:pt x="305435" y="219219"/>
                  </a:cubicBezTo>
                  <a:lnTo>
                    <a:pt x="293053" y="203027"/>
                  </a:lnTo>
                  <a:lnTo>
                    <a:pt x="321628" y="167784"/>
                  </a:lnTo>
                  <a:lnTo>
                    <a:pt x="338773" y="160164"/>
                  </a:lnTo>
                  <a:lnTo>
                    <a:pt x="355918" y="172547"/>
                  </a:lnTo>
                  <a:cubicBezTo>
                    <a:pt x="355918" y="172547"/>
                    <a:pt x="349250" y="177309"/>
                    <a:pt x="376873" y="161117"/>
                  </a:cubicBezTo>
                  <a:lnTo>
                    <a:pt x="474028" y="101109"/>
                  </a:lnTo>
                  <a:lnTo>
                    <a:pt x="538798" y="161117"/>
                  </a:lnTo>
                  <a:lnTo>
                    <a:pt x="560705" y="168737"/>
                  </a:lnTo>
                  <a:lnTo>
                    <a:pt x="565468" y="108729"/>
                  </a:lnTo>
                  <a:close/>
                </a:path>
              </a:pathLst>
            </a:custGeom>
            <a:solidFill>
              <a:schemeClr val="accent3"/>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759DD21-5F09-4F49-8480-B1EF47A739AF}"/>
                </a:ext>
              </a:extLst>
            </p:cNvPr>
            <p:cNvSpPr/>
            <p:nvPr/>
          </p:nvSpPr>
          <p:spPr>
            <a:xfrm>
              <a:off x="2582521" y="3220640"/>
              <a:ext cx="202235" cy="653375"/>
            </a:xfrm>
            <a:custGeom>
              <a:avLst/>
              <a:gdLst>
                <a:gd name="connsiteX0" fmla="*/ 102495 w 123825"/>
                <a:gd name="connsiteY0" fmla="*/ 393993 h 400050"/>
                <a:gd name="connsiteX1" fmla="*/ 102495 w 123825"/>
                <a:gd name="connsiteY1" fmla="*/ 393993 h 400050"/>
                <a:gd name="connsiteX2" fmla="*/ 88207 w 123825"/>
                <a:gd name="connsiteY2" fmla="*/ 379706 h 400050"/>
                <a:gd name="connsiteX3" fmla="*/ 59632 w 123825"/>
                <a:gd name="connsiteY3" fmla="*/ 265406 h 400050"/>
                <a:gd name="connsiteX4" fmla="*/ 7245 w 123825"/>
                <a:gd name="connsiteY4" fmla="*/ 121578 h 400050"/>
                <a:gd name="connsiteX5" fmla="*/ 32010 w 123825"/>
                <a:gd name="connsiteY5" fmla="*/ 15851 h 400050"/>
                <a:gd name="connsiteX6" fmla="*/ 51060 w 123825"/>
                <a:gd name="connsiteY6" fmla="*/ 8231 h 400050"/>
                <a:gd name="connsiteX7" fmla="*/ 58679 w 123825"/>
                <a:gd name="connsiteY7" fmla="*/ 27281 h 400050"/>
                <a:gd name="connsiteX8" fmla="*/ 35820 w 123825"/>
                <a:gd name="connsiteY8" fmla="*/ 119673 h 400050"/>
                <a:gd name="connsiteX9" fmla="*/ 84397 w 123825"/>
                <a:gd name="connsiteY9" fmla="*/ 250166 h 400050"/>
                <a:gd name="connsiteX10" fmla="*/ 116782 w 123825"/>
                <a:gd name="connsiteY10" fmla="*/ 380658 h 400050"/>
                <a:gd name="connsiteX11" fmla="*/ 102495 w 123825"/>
                <a:gd name="connsiteY11" fmla="*/ 39399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25" h="400050">
                  <a:moveTo>
                    <a:pt x="102495" y="393993"/>
                  </a:moveTo>
                  <a:cubicBezTo>
                    <a:pt x="102495" y="393993"/>
                    <a:pt x="102495" y="393993"/>
                    <a:pt x="102495" y="393993"/>
                  </a:cubicBezTo>
                  <a:cubicBezTo>
                    <a:pt x="93922" y="393993"/>
                    <a:pt x="88207" y="387326"/>
                    <a:pt x="88207" y="379706"/>
                  </a:cubicBezTo>
                  <a:cubicBezTo>
                    <a:pt x="90112" y="314936"/>
                    <a:pt x="60585" y="265406"/>
                    <a:pt x="59632" y="265406"/>
                  </a:cubicBezTo>
                  <a:cubicBezTo>
                    <a:pt x="13912" y="200636"/>
                    <a:pt x="7245" y="124436"/>
                    <a:pt x="7245" y="121578"/>
                  </a:cubicBezTo>
                  <a:cubicBezTo>
                    <a:pt x="5340" y="78716"/>
                    <a:pt x="31057" y="18708"/>
                    <a:pt x="32010" y="15851"/>
                  </a:cubicBezTo>
                  <a:cubicBezTo>
                    <a:pt x="34867" y="8231"/>
                    <a:pt x="43440" y="5373"/>
                    <a:pt x="51060" y="8231"/>
                  </a:cubicBezTo>
                  <a:cubicBezTo>
                    <a:pt x="58679" y="11088"/>
                    <a:pt x="61537" y="19661"/>
                    <a:pt x="58679" y="27281"/>
                  </a:cubicBezTo>
                  <a:cubicBezTo>
                    <a:pt x="58679" y="28233"/>
                    <a:pt x="34867" y="83478"/>
                    <a:pt x="35820" y="119673"/>
                  </a:cubicBezTo>
                  <a:cubicBezTo>
                    <a:pt x="35820" y="119673"/>
                    <a:pt x="42487" y="191111"/>
                    <a:pt x="84397" y="250166"/>
                  </a:cubicBezTo>
                  <a:cubicBezTo>
                    <a:pt x="86302" y="253023"/>
                    <a:pt x="118687" y="307316"/>
                    <a:pt x="116782" y="380658"/>
                  </a:cubicBezTo>
                  <a:cubicBezTo>
                    <a:pt x="116782" y="388278"/>
                    <a:pt x="110115" y="393993"/>
                    <a:pt x="102495" y="393993"/>
                  </a:cubicBezTo>
                  <a:close/>
                </a:path>
              </a:pathLst>
            </a:custGeom>
            <a:solidFill>
              <a:schemeClr val="accent3"/>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ADCBB2C-20E2-42BC-AF38-FAB607ED5C4D}"/>
                </a:ext>
              </a:extLst>
            </p:cNvPr>
            <p:cNvSpPr/>
            <p:nvPr/>
          </p:nvSpPr>
          <p:spPr>
            <a:xfrm>
              <a:off x="2580960" y="4446546"/>
              <a:ext cx="964507" cy="1835674"/>
            </a:xfrm>
            <a:custGeom>
              <a:avLst/>
              <a:gdLst>
                <a:gd name="connsiteX0" fmla="*/ 97735 w 590550"/>
                <a:gd name="connsiteY0" fmla="*/ 1124530 h 1123950"/>
                <a:gd name="connsiteX1" fmla="*/ 34870 w 590550"/>
                <a:gd name="connsiteY1" fmla="*/ 1102623 h 1123950"/>
                <a:gd name="connsiteX2" fmla="*/ 61540 w 590550"/>
                <a:gd name="connsiteY2" fmla="*/ 1071190 h 1123950"/>
                <a:gd name="connsiteX3" fmla="*/ 63445 w 590550"/>
                <a:gd name="connsiteY3" fmla="*/ 1070238 h 1123950"/>
                <a:gd name="connsiteX4" fmla="*/ 141550 w 590550"/>
                <a:gd name="connsiteY4" fmla="*/ 1060713 h 1123950"/>
                <a:gd name="connsiteX5" fmla="*/ 252993 w 590550"/>
                <a:gd name="connsiteY5" fmla="*/ 911170 h 1123950"/>
                <a:gd name="connsiteX6" fmla="*/ 252993 w 590550"/>
                <a:gd name="connsiteY6" fmla="*/ 910218 h 1123950"/>
                <a:gd name="connsiteX7" fmla="*/ 252993 w 590550"/>
                <a:gd name="connsiteY7" fmla="*/ 909265 h 1123950"/>
                <a:gd name="connsiteX8" fmla="*/ 176793 w 590550"/>
                <a:gd name="connsiteY8" fmla="*/ 714003 h 1123950"/>
                <a:gd name="connsiteX9" fmla="*/ 175840 w 590550"/>
                <a:gd name="connsiteY9" fmla="*/ 713050 h 1123950"/>
                <a:gd name="connsiteX10" fmla="*/ 109165 w 590550"/>
                <a:gd name="connsiteY10" fmla="*/ 567318 h 1123950"/>
                <a:gd name="connsiteX11" fmla="*/ 7248 w 590550"/>
                <a:gd name="connsiteY11" fmla="*/ 23440 h 1123950"/>
                <a:gd name="connsiteX12" fmla="*/ 19630 w 590550"/>
                <a:gd name="connsiteY12" fmla="*/ 7248 h 1123950"/>
                <a:gd name="connsiteX13" fmla="*/ 35823 w 590550"/>
                <a:gd name="connsiteY13" fmla="*/ 19630 h 1123950"/>
                <a:gd name="connsiteX14" fmla="*/ 136788 w 590550"/>
                <a:gd name="connsiteY14" fmla="*/ 559698 h 1123950"/>
                <a:gd name="connsiteX15" fmla="*/ 199653 w 590550"/>
                <a:gd name="connsiteY15" fmla="*/ 695905 h 1123950"/>
                <a:gd name="connsiteX16" fmla="*/ 281568 w 590550"/>
                <a:gd name="connsiteY16" fmla="*/ 909265 h 1123950"/>
                <a:gd name="connsiteX17" fmla="*/ 150123 w 590550"/>
                <a:gd name="connsiteY17" fmla="*/ 1087383 h 1123950"/>
                <a:gd name="connsiteX18" fmla="*/ 146313 w 590550"/>
                <a:gd name="connsiteY18" fmla="*/ 1088335 h 1123950"/>
                <a:gd name="connsiteX19" fmla="*/ 93925 w 590550"/>
                <a:gd name="connsiteY19" fmla="*/ 1095003 h 1123950"/>
                <a:gd name="connsiteX20" fmla="*/ 96783 w 590550"/>
                <a:gd name="connsiteY20" fmla="*/ 1095003 h 1123950"/>
                <a:gd name="connsiteX21" fmla="*/ 424443 w 590550"/>
                <a:gd name="connsiteY21" fmla="*/ 1093098 h 1123950"/>
                <a:gd name="connsiteX22" fmla="*/ 561603 w 590550"/>
                <a:gd name="connsiteY22" fmla="*/ 974035 h 1123950"/>
                <a:gd name="connsiteX23" fmla="*/ 511120 w 590550"/>
                <a:gd name="connsiteY23" fmla="*/ 793060 h 1123950"/>
                <a:gd name="connsiteX24" fmla="*/ 512073 w 590550"/>
                <a:gd name="connsiteY24" fmla="*/ 485403 h 1123950"/>
                <a:gd name="connsiteX25" fmla="*/ 529218 w 590550"/>
                <a:gd name="connsiteY25" fmla="*/ 473973 h 1123950"/>
                <a:gd name="connsiteX26" fmla="*/ 540648 w 590550"/>
                <a:gd name="connsiteY26" fmla="*/ 491118 h 1123950"/>
                <a:gd name="connsiteX27" fmla="*/ 535885 w 590550"/>
                <a:gd name="connsiteY27" fmla="*/ 777820 h 1123950"/>
                <a:gd name="connsiteX28" fmla="*/ 590178 w 590550"/>
                <a:gd name="connsiteY28" fmla="*/ 974988 h 1123950"/>
                <a:gd name="connsiteX29" fmla="*/ 426348 w 590550"/>
                <a:gd name="connsiteY29" fmla="*/ 1121673 h 1123950"/>
                <a:gd name="connsiteX30" fmla="*/ 424443 w 590550"/>
                <a:gd name="connsiteY30" fmla="*/ 1121673 h 1123950"/>
                <a:gd name="connsiteX31" fmla="*/ 97735 w 590550"/>
                <a:gd name="connsiteY31" fmla="*/ 1124530 h 1123950"/>
                <a:gd name="connsiteX32" fmla="*/ 145360 w 590550"/>
                <a:gd name="connsiteY32" fmla="*/ 1075953 h 1123950"/>
                <a:gd name="connsiteX33" fmla="*/ 145360 w 590550"/>
                <a:gd name="connsiteY33" fmla="*/ 1075953 h 1123950"/>
                <a:gd name="connsiteX34" fmla="*/ 145360 w 590550"/>
                <a:gd name="connsiteY34" fmla="*/ 1075953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550" h="1123950">
                  <a:moveTo>
                    <a:pt x="97735" y="1124530"/>
                  </a:moveTo>
                  <a:cubicBezTo>
                    <a:pt x="60588" y="1123578"/>
                    <a:pt x="38680" y="1119768"/>
                    <a:pt x="34870" y="1102623"/>
                  </a:cubicBezTo>
                  <a:cubicBezTo>
                    <a:pt x="32013" y="1087383"/>
                    <a:pt x="48205" y="1076905"/>
                    <a:pt x="61540" y="1071190"/>
                  </a:cubicBezTo>
                  <a:lnTo>
                    <a:pt x="63445" y="1070238"/>
                  </a:lnTo>
                  <a:lnTo>
                    <a:pt x="141550" y="1060713"/>
                  </a:lnTo>
                  <a:cubicBezTo>
                    <a:pt x="259660" y="1013088"/>
                    <a:pt x="252993" y="914980"/>
                    <a:pt x="252993" y="911170"/>
                  </a:cubicBezTo>
                  <a:lnTo>
                    <a:pt x="252993" y="910218"/>
                  </a:lnTo>
                  <a:lnTo>
                    <a:pt x="252993" y="909265"/>
                  </a:lnTo>
                  <a:cubicBezTo>
                    <a:pt x="255850" y="814015"/>
                    <a:pt x="177745" y="714955"/>
                    <a:pt x="176793" y="714003"/>
                  </a:cubicBezTo>
                  <a:lnTo>
                    <a:pt x="175840" y="713050"/>
                  </a:lnTo>
                  <a:cubicBezTo>
                    <a:pt x="134883" y="654948"/>
                    <a:pt x="110118" y="571128"/>
                    <a:pt x="109165" y="567318"/>
                  </a:cubicBezTo>
                  <a:cubicBezTo>
                    <a:pt x="55825" y="361578"/>
                    <a:pt x="7248" y="27250"/>
                    <a:pt x="7248" y="23440"/>
                  </a:cubicBezTo>
                  <a:cubicBezTo>
                    <a:pt x="6295" y="15820"/>
                    <a:pt x="12010" y="8200"/>
                    <a:pt x="19630" y="7248"/>
                  </a:cubicBezTo>
                  <a:cubicBezTo>
                    <a:pt x="27250" y="6295"/>
                    <a:pt x="34870" y="12010"/>
                    <a:pt x="35823" y="19630"/>
                  </a:cubicBezTo>
                  <a:cubicBezTo>
                    <a:pt x="35823" y="23440"/>
                    <a:pt x="84400" y="355863"/>
                    <a:pt x="136788" y="559698"/>
                  </a:cubicBezTo>
                  <a:cubicBezTo>
                    <a:pt x="136788" y="559698"/>
                    <a:pt x="161553" y="641613"/>
                    <a:pt x="199653" y="695905"/>
                  </a:cubicBezTo>
                  <a:cubicBezTo>
                    <a:pt x="206320" y="704478"/>
                    <a:pt x="284425" y="805443"/>
                    <a:pt x="281568" y="909265"/>
                  </a:cubicBezTo>
                  <a:cubicBezTo>
                    <a:pt x="282520" y="921648"/>
                    <a:pt x="283473" y="1034995"/>
                    <a:pt x="150123" y="1087383"/>
                  </a:cubicBezTo>
                  <a:lnTo>
                    <a:pt x="146313" y="1088335"/>
                  </a:lnTo>
                  <a:lnTo>
                    <a:pt x="93925" y="1095003"/>
                  </a:lnTo>
                  <a:cubicBezTo>
                    <a:pt x="94878" y="1095003"/>
                    <a:pt x="95830" y="1095003"/>
                    <a:pt x="96783" y="1095003"/>
                  </a:cubicBezTo>
                  <a:lnTo>
                    <a:pt x="424443" y="1093098"/>
                  </a:lnTo>
                  <a:cubicBezTo>
                    <a:pt x="436825" y="1091193"/>
                    <a:pt x="561603" y="1073095"/>
                    <a:pt x="561603" y="974035"/>
                  </a:cubicBezTo>
                  <a:cubicBezTo>
                    <a:pt x="561603" y="972130"/>
                    <a:pt x="566365" y="880690"/>
                    <a:pt x="511120" y="793060"/>
                  </a:cubicBezTo>
                  <a:cubicBezTo>
                    <a:pt x="509215" y="789250"/>
                    <a:pt x="467305" y="709240"/>
                    <a:pt x="512073" y="485403"/>
                  </a:cubicBezTo>
                  <a:cubicBezTo>
                    <a:pt x="513978" y="477783"/>
                    <a:pt x="521598" y="473020"/>
                    <a:pt x="529218" y="473973"/>
                  </a:cubicBezTo>
                  <a:cubicBezTo>
                    <a:pt x="536838" y="475878"/>
                    <a:pt x="541600" y="483498"/>
                    <a:pt x="540648" y="491118"/>
                  </a:cubicBezTo>
                  <a:cubicBezTo>
                    <a:pt x="499690" y="694953"/>
                    <a:pt x="533028" y="773058"/>
                    <a:pt x="535885" y="777820"/>
                  </a:cubicBezTo>
                  <a:cubicBezTo>
                    <a:pt x="595893" y="874023"/>
                    <a:pt x="590178" y="970225"/>
                    <a:pt x="590178" y="974988"/>
                  </a:cubicBezTo>
                  <a:cubicBezTo>
                    <a:pt x="590178" y="1075953"/>
                    <a:pt x="483498" y="1115005"/>
                    <a:pt x="426348" y="1121673"/>
                  </a:cubicBezTo>
                  <a:lnTo>
                    <a:pt x="424443" y="1121673"/>
                  </a:lnTo>
                  <a:lnTo>
                    <a:pt x="97735" y="1124530"/>
                  </a:lnTo>
                  <a:close/>
                  <a:moveTo>
                    <a:pt x="145360" y="1075953"/>
                  </a:moveTo>
                  <a:lnTo>
                    <a:pt x="145360" y="1075953"/>
                  </a:lnTo>
                  <a:lnTo>
                    <a:pt x="145360" y="1075953"/>
                  </a:lnTo>
                  <a:close/>
                </a:path>
              </a:pathLst>
            </a:custGeom>
            <a:solidFill>
              <a:schemeClr val="accent3"/>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09B874C-F7C9-4225-995C-624812CF026D}"/>
                </a:ext>
              </a:extLst>
            </p:cNvPr>
            <p:cNvSpPr/>
            <p:nvPr/>
          </p:nvSpPr>
          <p:spPr>
            <a:xfrm>
              <a:off x="3563507" y="3778501"/>
              <a:ext cx="497810" cy="684488"/>
            </a:xfrm>
            <a:custGeom>
              <a:avLst/>
              <a:gdLst>
                <a:gd name="connsiteX0" fmla="*/ 294334 w 304800"/>
                <a:gd name="connsiteY0" fmla="*/ 11467 h 419100"/>
                <a:gd name="connsiteX1" fmla="*/ 260997 w 304800"/>
                <a:gd name="connsiteY1" fmla="*/ 16230 h 419100"/>
                <a:gd name="connsiteX2" fmla="*/ 78117 w 304800"/>
                <a:gd name="connsiteY2" fmla="*/ 190537 h 419100"/>
                <a:gd name="connsiteX3" fmla="*/ 63829 w 304800"/>
                <a:gd name="connsiteY3" fmla="*/ 236257 h 419100"/>
                <a:gd name="connsiteX4" fmla="*/ 59067 w 304800"/>
                <a:gd name="connsiteY4" fmla="*/ 296265 h 419100"/>
                <a:gd name="connsiteX5" fmla="*/ 16204 w 304800"/>
                <a:gd name="connsiteY5" fmla="*/ 345795 h 419100"/>
                <a:gd name="connsiteX6" fmla="*/ 14299 w 304800"/>
                <a:gd name="connsiteY6" fmla="*/ 396277 h 419100"/>
                <a:gd name="connsiteX7" fmla="*/ 30492 w 304800"/>
                <a:gd name="connsiteY7" fmla="*/ 415327 h 419100"/>
                <a:gd name="connsiteX8" fmla="*/ 75259 w 304800"/>
                <a:gd name="connsiteY8" fmla="*/ 380085 h 419100"/>
                <a:gd name="connsiteX9" fmla="*/ 297192 w 304800"/>
                <a:gd name="connsiteY9" fmla="*/ 52425 h 419100"/>
                <a:gd name="connsiteX10" fmla="*/ 294334 w 304800"/>
                <a:gd name="connsiteY10" fmla="*/ 11467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419100">
                  <a:moveTo>
                    <a:pt x="294334" y="11467"/>
                  </a:moveTo>
                  <a:cubicBezTo>
                    <a:pt x="294334" y="11467"/>
                    <a:pt x="280047" y="-915"/>
                    <a:pt x="260997" y="16230"/>
                  </a:cubicBezTo>
                  <a:lnTo>
                    <a:pt x="78117" y="190537"/>
                  </a:lnTo>
                  <a:cubicBezTo>
                    <a:pt x="78117" y="190537"/>
                    <a:pt x="60972" y="201967"/>
                    <a:pt x="63829" y="236257"/>
                  </a:cubicBezTo>
                  <a:cubicBezTo>
                    <a:pt x="63829" y="236257"/>
                    <a:pt x="80974" y="269595"/>
                    <a:pt x="59067" y="296265"/>
                  </a:cubicBezTo>
                  <a:lnTo>
                    <a:pt x="16204" y="345795"/>
                  </a:lnTo>
                  <a:cubicBezTo>
                    <a:pt x="16204" y="345795"/>
                    <a:pt x="-2846" y="371512"/>
                    <a:pt x="14299" y="396277"/>
                  </a:cubicBezTo>
                  <a:lnTo>
                    <a:pt x="30492" y="415327"/>
                  </a:lnTo>
                  <a:cubicBezTo>
                    <a:pt x="30492" y="415327"/>
                    <a:pt x="42874" y="431520"/>
                    <a:pt x="75259" y="380085"/>
                  </a:cubicBezTo>
                  <a:lnTo>
                    <a:pt x="297192" y="52425"/>
                  </a:lnTo>
                  <a:cubicBezTo>
                    <a:pt x="297192" y="52425"/>
                    <a:pt x="321004" y="28612"/>
                    <a:pt x="294334" y="11467"/>
                  </a:cubicBezTo>
                  <a:close/>
                </a:path>
              </a:pathLst>
            </a:custGeom>
            <a:solidFill>
              <a:schemeClr val="accent3"/>
            </a:solidFill>
            <a:ln w="9525" cap="flat">
              <a:noFill/>
              <a:prstDash val="solid"/>
              <a:miter/>
            </a:ln>
          </p:spPr>
          <p:txBody>
            <a:bodyPr rtlCol="0" anchor="ctr"/>
            <a:lstStyle/>
            <a:p>
              <a:endParaRPr lang="en-US"/>
            </a:p>
          </p:txBody>
        </p:sp>
      </p:grpSp>
      <p:sp>
        <p:nvSpPr>
          <p:cNvPr id="3" name="Freeform 10">
            <a:extLst>
              <a:ext uri="{FF2B5EF4-FFF2-40B4-BE49-F238E27FC236}">
                <a16:creationId xmlns:a16="http://schemas.microsoft.com/office/drawing/2014/main" id="{FF1EE9CA-FAF3-4082-9A3B-C14C34E5E508}"/>
              </a:ext>
            </a:extLst>
          </p:cNvPr>
          <p:cNvSpPr/>
          <p:nvPr/>
        </p:nvSpPr>
        <p:spPr>
          <a:xfrm>
            <a:off x="1040440" y="3968046"/>
            <a:ext cx="10956217" cy="2366505"/>
          </a:xfrm>
          <a:custGeom>
            <a:avLst/>
            <a:gdLst>
              <a:gd name="connsiteX0" fmla="*/ 0 w 7344461"/>
              <a:gd name="connsiteY0" fmla="*/ 1843430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43430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43430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2472538 w 7344461"/>
              <a:gd name="connsiteY9" fmla="*/ 409651 h 3489350"/>
              <a:gd name="connsiteX10" fmla="*/ 3160166 w 7344461"/>
              <a:gd name="connsiteY10" fmla="*/ 14630 h 3489350"/>
              <a:gd name="connsiteX11" fmla="*/ 3803904 w 7344461"/>
              <a:gd name="connsiteY11" fmla="*/ 387705 h 3489350"/>
              <a:gd name="connsiteX12" fmla="*/ 4462272 w 7344461"/>
              <a:gd name="connsiteY12" fmla="*/ 0 h 3489350"/>
              <a:gd name="connsiteX13" fmla="*/ 5113325 w 7344461"/>
              <a:gd name="connsiteY13" fmla="*/ 475488 h 3489350"/>
              <a:gd name="connsiteX14" fmla="*/ 4096512 w 7344461"/>
              <a:gd name="connsiteY14" fmla="*/ 1821485 h 3489350"/>
              <a:gd name="connsiteX15" fmla="*/ 5479085 w 7344461"/>
              <a:gd name="connsiteY15" fmla="*/ 1836115 h 3489350"/>
              <a:gd name="connsiteX16" fmla="*/ 5698541 w 7344461"/>
              <a:gd name="connsiteY16" fmla="*/ 2179929 h 3489350"/>
              <a:gd name="connsiteX17" fmla="*/ 5888736 w 7344461"/>
              <a:gd name="connsiteY17" fmla="*/ 29261 h 3489350"/>
              <a:gd name="connsiteX18" fmla="*/ 6166714 w 7344461"/>
              <a:gd name="connsiteY18" fmla="*/ 3489350 h 3489350"/>
              <a:gd name="connsiteX19" fmla="*/ 6510528 w 7344461"/>
              <a:gd name="connsiteY19" fmla="*/ 1331366 h 3489350"/>
              <a:gd name="connsiteX20" fmla="*/ 6620256 w 7344461"/>
              <a:gd name="connsiteY20" fmla="*/ 1916582 h 3489350"/>
              <a:gd name="connsiteX21" fmla="*/ 7344461 w 7344461"/>
              <a:gd name="connsiteY21"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96512 w 7344461"/>
              <a:gd name="connsiteY15" fmla="*/ 1821485 h 3489350"/>
              <a:gd name="connsiteX16" fmla="*/ 5479085 w 7344461"/>
              <a:gd name="connsiteY16" fmla="*/ 1836115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36115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498920 w 7344461"/>
              <a:gd name="connsiteY17" fmla="*/ 1860327 h 3489350"/>
              <a:gd name="connsiteX18" fmla="*/ 5698541 w 7344461"/>
              <a:gd name="connsiteY18" fmla="*/ 2179929 h 3489350"/>
              <a:gd name="connsiteX19" fmla="*/ 5888736 w 7344461"/>
              <a:gd name="connsiteY19" fmla="*/ 29261 h 3489350"/>
              <a:gd name="connsiteX20" fmla="*/ 6166714 w 7344461"/>
              <a:gd name="connsiteY20" fmla="*/ 3489350 h 3489350"/>
              <a:gd name="connsiteX21" fmla="*/ 6510528 w 7344461"/>
              <a:gd name="connsiteY21" fmla="*/ 1331366 h 3489350"/>
              <a:gd name="connsiteX22" fmla="*/ 6620256 w 7344461"/>
              <a:gd name="connsiteY22" fmla="*/ 1916582 h 3489350"/>
              <a:gd name="connsiteX23" fmla="*/ 7344461 w 7344461"/>
              <a:gd name="connsiteY23"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498920 w 7344461"/>
              <a:gd name="connsiteY17" fmla="*/ 1860327 h 3489350"/>
              <a:gd name="connsiteX18" fmla="*/ 5698541 w 7344461"/>
              <a:gd name="connsiteY18" fmla="*/ 2179929 h 3489350"/>
              <a:gd name="connsiteX19" fmla="*/ 5888736 w 7344461"/>
              <a:gd name="connsiteY19" fmla="*/ 29261 h 3489350"/>
              <a:gd name="connsiteX20" fmla="*/ 6166714 w 7344461"/>
              <a:gd name="connsiteY20" fmla="*/ 3489350 h 3489350"/>
              <a:gd name="connsiteX21" fmla="*/ 6510528 w 7344461"/>
              <a:gd name="connsiteY21" fmla="*/ 1331366 h 3489350"/>
              <a:gd name="connsiteX22" fmla="*/ 6620256 w 7344461"/>
              <a:gd name="connsiteY22" fmla="*/ 1880006 h 3489350"/>
              <a:gd name="connsiteX23" fmla="*/ 7344461 w 7344461"/>
              <a:gd name="connsiteY23" fmla="*/ 1865376 h 3489350"/>
              <a:gd name="connsiteX0" fmla="*/ 0 w 7366407"/>
              <a:gd name="connsiteY0" fmla="*/ 1865375 h 3489350"/>
              <a:gd name="connsiteX1" fmla="*/ 885139 w 7366407"/>
              <a:gd name="connsiteY1" fmla="*/ 1858061 h 3489350"/>
              <a:gd name="connsiteX2" fmla="*/ 994867 w 7366407"/>
              <a:gd name="connsiteY2" fmla="*/ 1316736 h 3489350"/>
              <a:gd name="connsiteX3" fmla="*/ 1338682 w 7366407"/>
              <a:gd name="connsiteY3" fmla="*/ 3489350 h 3489350"/>
              <a:gd name="connsiteX4" fmla="*/ 1609344 w 7366407"/>
              <a:gd name="connsiteY4" fmla="*/ 43891 h 3489350"/>
              <a:gd name="connsiteX5" fmla="*/ 1799539 w 7366407"/>
              <a:gd name="connsiteY5" fmla="*/ 2216505 h 3489350"/>
              <a:gd name="connsiteX6" fmla="*/ 2011680 w 7366407"/>
              <a:gd name="connsiteY6" fmla="*/ 1872691 h 3489350"/>
              <a:gd name="connsiteX7" fmla="*/ 2038831 w 7366407"/>
              <a:gd name="connsiteY7" fmla="*/ 1838381 h 3489350"/>
              <a:gd name="connsiteX8" fmla="*/ 3518611 w 7366407"/>
              <a:gd name="connsiteY8" fmla="*/ 1843430 h 3489350"/>
              <a:gd name="connsiteX9" fmla="*/ 3501871 w 7366407"/>
              <a:gd name="connsiteY9" fmla="*/ 1845697 h 3489350"/>
              <a:gd name="connsiteX10" fmla="*/ 2472538 w 7366407"/>
              <a:gd name="connsiteY10" fmla="*/ 409651 h 3489350"/>
              <a:gd name="connsiteX11" fmla="*/ 3160166 w 7366407"/>
              <a:gd name="connsiteY11" fmla="*/ 14630 h 3489350"/>
              <a:gd name="connsiteX12" fmla="*/ 3803904 w 7366407"/>
              <a:gd name="connsiteY12" fmla="*/ 387705 h 3489350"/>
              <a:gd name="connsiteX13" fmla="*/ 4462272 w 7366407"/>
              <a:gd name="connsiteY13" fmla="*/ 0 h 3489350"/>
              <a:gd name="connsiteX14" fmla="*/ 5113325 w 7366407"/>
              <a:gd name="connsiteY14" fmla="*/ 475488 h 3489350"/>
              <a:gd name="connsiteX15" fmla="*/ 4089196 w 7366407"/>
              <a:gd name="connsiteY15" fmla="*/ 1843431 h 3489350"/>
              <a:gd name="connsiteX16" fmla="*/ 5479085 w 7366407"/>
              <a:gd name="connsiteY16" fmla="*/ 1865376 h 3489350"/>
              <a:gd name="connsiteX17" fmla="*/ 5498920 w 7366407"/>
              <a:gd name="connsiteY17" fmla="*/ 1860327 h 3489350"/>
              <a:gd name="connsiteX18" fmla="*/ 5698541 w 7366407"/>
              <a:gd name="connsiteY18" fmla="*/ 2179929 h 3489350"/>
              <a:gd name="connsiteX19" fmla="*/ 5888736 w 7366407"/>
              <a:gd name="connsiteY19" fmla="*/ 29261 h 3489350"/>
              <a:gd name="connsiteX20" fmla="*/ 6166714 w 7366407"/>
              <a:gd name="connsiteY20" fmla="*/ 3489350 h 3489350"/>
              <a:gd name="connsiteX21" fmla="*/ 6510528 w 7366407"/>
              <a:gd name="connsiteY21" fmla="*/ 1331366 h 3489350"/>
              <a:gd name="connsiteX22" fmla="*/ 6620256 w 7366407"/>
              <a:gd name="connsiteY22" fmla="*/ 1880006 h 3489350"/>
              <a:gd name="connsiteX23" fmla="*/ 7366407 w 7366407"/>
              <a:gd name="connsiteY23" fmla="*/ 1887322 h 3489350"/>
              <a:gd name="connsiteX0" fmla="*/ 0 w 7366407"/>
              <a:gd name="connsiteY0" fmla="*/ 1865375 h 3489350"/>
              <a:gd name="connsiteX1" fmla="*/ 885139 w 7366407"/>
              <a:gd name="connsiteY1" fmla="*/ 1858061 h 3489350"/>
              <a:gd name="connsiteX2" fmla="*/ 1009498 w 7366407"/>
              <a:gd name="connsiteY2" fmla="*/ 1228954 h 3489350"/>
              <a:gd name="connsiteX3" fmla="*/ 1338682 w 7366407"/>
              <a:gd name="connsiteY3" fmla="*/ 3489350 h 3489350"/>
              <a:gd name="connsiteX4" fmla="*/ 1609344 w 7366407"/>
              <a:gd name="connsiteY4" fmla="*/ 43891 h 3489350"/>
              <a:gd name="connsiteX5" fmla="*/ 1799539 w 7366407"/>
              <a:gd name="connsiteY5" fmla="*/ 2216505 h 3489350"/>
              <a:gd name="connsiteX6" fmla="*/ 2011680 w 7366407"/>
              <a:gd name="connsiteY6" fmla="*/ 1872691 h 3489350"/>
              <a:gd name="connsiteX7" fmla="*/ 2038831 w 7366407"/>
              <a:gd name="connsiteY7" fmla="*/ 1838381 h 3489350"/>
              <a:gd name="connsiteX8" fmla="*/ 3518611 w 7366407"/>
              <a:gd name="connsiteY8" fmla="*/ 1843430 h 3489350"/>
              <a:gd name="connsiteX9" fmla="*/ 3501871 w 7366407"/>
              <a:gd name="connsiteY9" fmla="*/ 1845697 h 3489350"/>
              <a:gd name="connsiteX10" fmla="*/ 2472538 w 7366407"/>
              <a:gd name="connsiteY10" fmla="*/ 409651 h 3489350"/>
              <a:gd name="connsiteX11" fmla="*/ 3160166 w 7366407"/>
              <a:gd name="connsiteY11" fmla="*/ 14630 h 3489350"/>
              <a:gd name="connsiteX12" fmla="*/ 3803904 w 7366407"/>
              <a:gd name="connsiteY12" fmla="*/ 387705 h 3489350"/>
              <a:gd name="connsiteX13" fmla="*/ 4462272 w 7366407"/>
              <a:gd name="connsiteY13" fmla="*/ 0 h 3489350"/>
              <a:gd name="connsiteX14" fmla="*/ 5113325 w 7366407"/>
              <a:gd name="connsiteY14" fmla="*/ 475488 h 3489350"/>
              <a:gd name="connsiteX15" fmla="*/ 4089196 w 7366407"/>
              <a:gd name="connsiteY15" fmla="*/ 1843431 h 3489350"/>
              <a:gd name="connsiteX16" fmla="*/ 5479085 w 7366407"/>
              <a:gd name="connsiteY16" fmla="*/ 1865376 h 3489350"/>
              <a:gd name="connsiteX17" fmla="*/ 5498920 w 7366407"/>
              <a:gd name="connsiteY17" fmla="*/ 1860327 h 3489350"/>
              <a:gd name="connsiteX18" fmla="*/ 5698541 w 7366407"/>
              <a:gd name="connsiteY18" fmla="*/ 2179929 h 3489350"/>
              <a:gd name="connsiteX19" fmla="*/ 5888736 w 7366407"/>
              <a:gd name="connsiteY19" fmla="*/ 29261 h 3489350"/>
              <a:gd name="connsiteX20" fmla="*/ 6166714 w 7366407"/>
              <a:gd name="connsiteY20" fmla="*/ 3489350 h 3489350"/>
              <a:gd name="connsiteX21" fmla="*/ 6510528 w 7366407"/>
              <a:gd name="connsiteY21" fmla="*/ 1331366 h 3489350"/>
              <a:gd name="connsiteX22" fmla="*/ 6620256 w 7366407"/>
              <a:gd name="connsiteY22" fmla="*/ 1880006 h 3489350"/>
              <a:gd name="connsiteX23" fmla="*/ 7366407 w 7366407"/>
              <a:gd name="connsiteY23" fmla="*/ 1887322 h 3489350"/>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609344 w 7366407"/>
              <a:gd name="connsiteY4" fmla="*/ 43891 h 3555187"/>
              <a:gd name="connsiteX5" fmla="*/ 1799539 w 7366407"/>
              <a:gd name="connsiteY5" fmla="*/ 2216505 h 3555187"/>
              <a:gd name="connsiteX6" fmla="*/ 2011680 w 7366407"/>
              <a:gd name="connsiteY6" fmla="*/ 1872691 h 3555187"/>
              <a:gd name="connsiteX7" fmla="*/ 2038831 w 7366407"/>
              <a:gd name="connsiteY7" fmla="*/ 1838381 h 3555187"/>
              <a:gd name="connsiteX8" fmla="*/ 3518611 w 7366407"/>
              <a:gd name="connsiteY8" fmla="*/ 1843430 h 3555187"/>
              <a:gd name="connsiteX9" fmla="*/ 3501871 w 7366407"/>
              <a:gd name="connsiteY9" fmla="*/ 1845697 h 3555187"/>
              <a:gd name="connsiteX10" fmla="*/ 2472538 w 7366407"/>
              <a:gd name="connsiteY10" fmla="*/ 409651 h 3555187"/>
              <a:gd name="connsiteX11" fmla="*/ 3160166 w 7366407"/>
              <a:gd name="connsiteY11" fmla="*/ 14630 h 3555187"/>
              <a:gd name="connsiteX12" fmla="*/ 3803904 w 7366407"/>
              <a:gd name="connsiteY12" fmla="*/ 387705 h 3555187"/>
              <a:gd name="connsiteX13" fmla="*/ 4462272 w 7366407"/>
              <a:gd name="connsiteY13" fmla="*/ 0 h 3555187"/>
              <a:gd name="connsiteX14" fmla="*/ 5113325 w 7366407"/>
              <a:gd name="connsiteY14" fmla="*/ 475488 h 3555187"/>
              <a:gd name="connsiteX15" fmla="*/ 4089196 w 7366407"/>
              <a:gd name="connsiteY15" fmla="*/ 1843431 h 3555187"/>
              <a:gd name="connsiteX16" fmla="*/ 5479085 w 7366407"/>
              <a:gd name="connsiteY16" fmla="*/ 1865376 h 3555187"/>
              <a:gd name="connsiteX17" fmla="*/ 5498920 w 7366407"/>
              <a:gd name="connsiteY17" fmla="*/ 1860327 h 3555187"/>
              <a:gd name="connsiteX18" fmla="*/ 5698541 w 7366407"/>
              <a:gd name="connsiteY18" fmla="*/ 2179929 h 3555187"/>
              <a:gd name="connsiteX19" fmla="*/ 5888736 w 7366407"/>
              <a:gd name="connsiteY19" fmla="*/ 29261 h 3555187"/>
              <a:gd name="connsiteX20" fmla="*/ 6166714 w 7366407"/>
              <a:gd name="connsiteY20" fmla="*/ 3489350 h 3555187"/>
              <a:gd name="connsiteX21" fmla="*/ 6510528 w 7366407"/>
              <a:gd name="connsiteY21" fmla="*/ 1331366 h 3555187"/>
              <a:gd name="connsiteX22" fmla="*/ 6620256 w 7366407"/>
              <a:gd name="connsiteY22" fmla="*/ 1880006 h 3555187"/>
              <a:gd name="connsiteX23" fmla="*/ 7366407 w 7366407"/>
              <a:gd name="connsiteY23"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11680 w 7366407"/>
              <a:gd name="connsiteY6" fmla="*/ 1872691 h 3555187"/>
              <a:gd name="connsiteX7" fmla="*/ 2038831 w 7366407"/>
              <a:gd name="connsiteY7" fmla="*/ 1838381 h 3555187"/>
              <a:gd name="connsiteX8" fmla="*/ 3518611 w 7366407"/>
              <a:gd name="connsiteY8" fmla="*/ 1843430 h 3555187"/>
              <a:gd name="connsiteX9" fmla="*/ 3501871 w 7366407"/>
              <a:gd name="connsiteY9" fmla="*/ 1845697 h 3555187"/>
              <a:gd name="connsiteX10" fmla="*/ 2472538 w 7366407"/>
              <a:gd name="connsiteY10" fmla="*/ 409651 h 3555187"/>
              <a:gd name="connsiteX11" fmla="*/ 3160166 w 7366407"/>
              <a:gd name="connsiteY11" fmla="*/ 14630 h 3555187"/>
              <a:gd name="connsiteX12" fmla="*/ 3803904 w 7366407"/>
              <a:gd name="connsiteY12" fmla="*/ 387705 h 3555187"/>
              <a:gd name="connsiteX13" fmla="*/ 4462272 w 7366407"/>
              <a:gd name="connsiteY13" fmla="*/ 0 h 3555187"/>
              <a:gd name="connsiteX14" fmla="*/ 5113325 w 7366407"/>
              <a:gd name="connsiteY14" fmla="*/ 475488 h 3555187"/>
              <a:gd name="connsiteX15" fmla="*/ 4089196 w 7366407"/>
              <a:gd name="connsiteY15" fmla="*/ 1843431 h 3555187"/>
              <a:gd name="connsiteX16" fmla="*/ 5479085 w 7366407"/>
              <a:gd name="connsiteY16" fmla="*/ 1865376 h 3555187"/>
              <a:gd name="connsiteX17" fmla="*/ 5498920 w 7366407"/>
              <a:gd name="connsiteY17" fmla="*/ 1860327 h 3555187"/>
              <a:gd name="connsiteX18" fmla="*/ 5698541 w 7366407"/>
              <a:gd name="connsiteY18" fmla="*/ 2179929 h 3555187"/>
              <a:gd name="connsiteX19" fmla="*/ 5888736 w 7366407"/>
              <a:gd name="connsiteY19" fmla="*/ 29261 h 3555187"/>
              <a:gd name="connsiteX20" fmla="*/ 6166714 w 7366407"/>
              <a:gd name="connsiteY20" fmla="*/ 3489350 h 3555187"/>
              <a:gd name="connsiteX21" fmla="*/ 6510528 w 7366407"/>
              <a:gd name="connsiteY21" fmla="*/ 1331366 h 3555187"/>
              <a:gd name="connsiteX22" fmla="*/ 6620256 w 7366407"/>
              <a:gd name="connsiteY22" fmla="*/ 1880006 h 3555187"/>
              <a:gd name="connsiteX23" fmla="*/ 7366407 w 7366407"/>
              <a:gd name="connsiteY23"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38831 w 7366407"/>
              <a:gd name="connsiteY6" fmla="*/ 1838381 h 3555187"/>
              <a:gd name="connsiteX7" fmla="*/ 3518611 w 7366407"/>
              <a:gd name="connsiteY7" fmla="*/ 1843430 h 3555187"/>
              <a:gd name="connsiteX8" fmla="*/ 3501871 w 7366407"/>
              <a:gd name="connsiteY8" fmla="*/ 1845697 h 3555187"/>
              <a:gd name="connsiteX9" fmla="*/ 2472538 w 7366407"/>
              <a:gd name="connsiteY9" fmla="*/ 409651 h 3555187"/>
              <a:gd name="connsiteX10" fmla="*/ 3160166 w 7366407"/>
              <a:gd name="connsiteY10" fmla="*/ 14630 h 3555187"/>
              <a:gd name="connsiteX11" fmla="*/ 3803904 w 7366407"/>
              <a:gd name="connsiteY11" fmla="*/ 387705 h 3555187"/>
              <a:gd name="connsiteX12" fmla="*/ 4462272 w 7366407"/>
              <a:gd name="connsiteY12" fmla="*/ 0 h 3555187"/>
              <a:gd name="connsiteX13" fmla="*/ 5113325 w 7366407"/>
              <a:gd name="connsiteY13" fmla="*/ 475488 h 3555187"/>
              <a:gd name="connsiteX14" fmla="*/ 4089196 w 7366407"/>
              <a:gd name="connsiteY14" fmla="*/ 1843431 h 3555187"/>
              <a:gd name="connsiteX15" fmla="*/ 5479085 w 7366407"/>
              <a:gd name="connsiteY15" fmla="*/ 1865376 h 3555187"/>
              <a:gd name="connsiteX16" fmla="*/ 5498920 w 7366407"/>
              <a:gd name="connsiteY16" fmla="*/ 1860327 h 3555187"/>
              <a:gd name="connsiteX17" fmla="*/ 5698541 w 7366407"/>
              <a:gd name="connsiteY17" fmla="*/ 2179929 h 3555187"/>
              <a:gd name="connsiteX18" fmla="*/ 5888736 w 7366407"/>
              <a:gd name="connsiteY18" fmla="*/ 29261 h 3555187"/>
              <a:gd name="connsiteX19" fmla="*/ 6166714 w 7366407"/>
              <a:gd name="connsiteY19" fmla="*/ 3489350 h 3555187"/>
              <a:gd name="connsiteX20" fmla="*/ 6510528 w 7366407"/>
              <a:gd name="connsiteY20" fmla="*/ 1331366 h 3555187"/>
              <a:gd name="connsiteX21" fmla="*/ 6620256 w 7366407"/>
              <a:gd name="connsiteY21" fmla="*/ 1880006 h 3555187"/>
              <a:gd name="connsiteX22" fmla="*/ 7366407 w 7366407"/>
              <a:gd name="connsiteY22"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38831 w 7366407"/>
              <a:gd name="connsiteY6" fmla="*/ 1838381 h 3555187"/>
              <a:gd name="connsiteX7" fmla="*/ 3518611 w 7366407"/>
              <a:gd name="connsiteY7" fmla="*/ 1843430 h 3555187"/>
              <a:gd name="connsiteX8" fmla="*/ 3501871 w 7366407"/>
              <a:gd name="connsiteY8" fmla="*/ 1845697 h 3555187"/>
              <a:gd name="connsiteX9" fmla="*/ 2472538 w 7366407"/>
              <a:gd name="connsiteY9" fmla="*/ 409651 h 3555187"/>
              <a:gd name="connsiteX10" fmla="*/ 3160166 w 7366407"/>
              <a:gd name="connsiteY10" fmla="*/ 14630 h 3555187"/>
              <a:gd name="connsiteX11" fmla="*/ 3803904 w 7366407"/>
              <a:gd name="connsiteY11" fmla="*/ 387705 h 3555187"/>
              <a:gd name="connsiteX12" fmla="*/ 4462272 w 7366407"/>
              <a:gd name="connsiteY12" fmla="*/ 0 h 3555187"/>
              <a:gd name="connsiteX13" fmla="*/ 5113325 w 7366407"/>
              <a:gd name="connsiteY13" fmla="*/ 475488 h 3555187"/>
              <a:gd name="connsiteX14" fmla="*/ 4089196 w 7366407"/>
              <a:gd name="connsiteY14" fmla="*/ 1843431 h 3555187"/>
              <a:gd name="connsiteX15" fmla="*/ 5479085 w 7366407"/>
              <a:gd name="connsiteY15" fmla="*/ 1865376 h 3555187"/>
              <a:gd name="connsiteX16" fmla="*/ 5498920 w 7366407"/>
              <a:gd name="connsiteY16" fmla="*/ 1860327 h 3555187"/>
              <a:gd name="connsiteX17" fmla="*/ 5793639 w 7366407"/>
              <a:gd name="connsiteY17" fmla="*/ 2238451 h 3555187"/>
              <a:gd name="connsiteX18" fmla="*/ 5888736 w 7366407"/>
              <a:gd name="connsiteY18" fmla="*/ 29261 h 3555187"/>
              <a:gd name="connsiteX19" fmla="*/ 6166714 w 7366407"/>
              <a:gd name="connsiteY19" fmla="*/ 3489350 h 3555187"/>
              <a:gd name="connsiteX20" fmla="*/ 6510528 w 7366407"/>
              <a:gd name="connsiteY20" fmla="*/ 1331366 h 3555187"/>
              <a:gd name="connsiteX21" fmla="*/ 6620256 w 7366407"/>
              <a:gd name="connsiteY21" fmla="*/ 1880006 h 3555187"/>
              <a:gd name="connsiteX22" fmla="*/ 7366407 w 7366407"/>
              <a:gd name="connsiteY22" fmla="*/ 1887322 h 3555187"/>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5976519 w 7366407"/>
              <a:gd name="connsiteY18" fmla="*/ 0 h 3562502"/>
              <a:gd name="connsiteX19" fmla="*/ 6166714 w 7366407"/>
              <a:gd name="connsiteY19" fmla="*/ 3496665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166714 w 7366407"/>
              <a:gd name="connsiteY19" fmla="*/ 3496665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61734 w 7366407"/>
              <a:gd name="connsiteY20" fmla="*/ 1265529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50745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1770 w 7366407"/>
              <a:gd name="connsiteY15" fmla="*/ 1880006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98920 w 7366407"/>
              <a:gd name="connsiteY15" fmla="*/ 1867642 h 3562502"/>
              <a:gd name="connsiteX16" fmla="*/ 5793639 w 7366407"/>
              <a:gd name="connsiteY16" fmla="*/ 2245766 h 3562502"/>
              <a:gd name="connsiteX17" fmla="*/ 6005780 w 7366407"/>
              <a:gd name="connsiteY17" fmla="*/ 0 h 3562502"/>
              <a:gd name="connsiteX18" fmla="*/ 6269127 w 7366407"/>
              <a:gd name="connsiteY18" fmla="*/ 3533241 h 3562502"/>
              <a:gd name="connsiteX19" fmla="*/ 6590995 w 7366407"/>
              <a:gd name="connsiteY19" fmla="*/ 1250899 h 3562502"/>
              <a:gd name="connsiteX20" fmla="*/ 6686093 w 7366407"/>
              <a:gd name="connsiteY20" fmla="*/ 1894636 h 3562502"/>
              <a:gd name="connsiteX21" fmla="*/ 7366407 w 7366407"/>
              <a:gd name="connsiteY21"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140402 w 7366407"/>
              <a:gd name="connsiteY14" fmla="*/ 1880007 h 3562502"/>
              <a:gd name="connsiteX15" fmla="*/ 5498920 w 7366407"/>
              <a:gd name="connsiteY15" fmla="*/ 1867642 h 3562502"/>
              <a:gd name="connsiteX16" fmla="*/ 5793639 w 7366407"/>
              <a:gd name="connsiteY16" fmla="*/ 2245766 h 3562502"/>
              <a:gd name="connsiteX17" fmla="*/ 6005780 w 7366407"/>
              <a:gd name="connsiteY17" fmla="*/ 0 h 3562502"/>
              <a:gd name="connsiteX18" fmla="*/ 6269127 w 7366407"/>
              <a:gd name="connsiteY18" fmla="*/ 3533241 h 3562502"/>
              <a:gd name="connsiteX19" fmla="*/ 6590995 w 7366407"/>
              <a:gd name="connsiteY19" fmla="*/ 1250899 h 3562502"/>
              <a:gd name="connsiteX20" fmla="*/ 6686093 w 7366407"/>
              <a:gd name="connsiteY20" fmla="*/ 1894636 h 3562502"/>
              <a:gd name="connsiteX21" fmla="*/ 7366407 w 7366407"/>
              <a:gd name="connsiteY21"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01871 w 7366407"/>
              <a:gd name="connsiteY7" fmla="*/ 1853012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20487 w 7366407"/>
              <a:gd name="connsiteY15" fmla="*/ 2238450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96902 h 3562502"/>
              <a:gd name="connsiteX15" fmla="*/ 5720487 w 7366407"/>
              <a:gd name="connsiteY15" fmla="*/ 2238450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60857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30905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30905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462272 w 7454190"/>
              <a:gd name="connsiteY11" fmla="*/ 872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9049317"/>
              <a:gd name="connsiteY0" fmla="*/ 1873451 h 3563263"/>
              <a:gd name="connsiteX1" fmla="*/ 907085 w 9049317"/>
              <a:gd name="connsiteY1" fmla="*/ 1866137 h 3563263"/>
              <a:gd name="connsiteX2" fmla="*/ 1009498 w 9049317"/>
              <a:gd name="connsiteY2" fmla="*/ 1237030 h 3563263"/>
              <a:gd name="connsiteX3" fmla="*/ 1294790 w 9049317"/>
              <a:gd name="connsiteY3" fmla="*/ 3563263 h 3563263"/>
              <a:gd name="connsiteX4" fmla="*/ 1587398 w 9049317"/>
              <a:gd name="connsiteY4" fmla="*/ 15391 h 3563263"/>
              <a:gd name="connsiteX5" fmla="*/ 1865376 w 9049317"/>
              <a:gd name="connsiteY5" fmla="*/ 2239211 h 3563263"/>
              <a:gd name="connsiteX6" fmla="*/ 2038831 w 9049317"/>
              <a:gd name="connsiteY6" fmla="*/ 1875718 h 3563263"/>
              <a:gd name="connsiteX7" fmla="*/ 3457980 w 9049317"/>
              <a:gd name="connsiteY7" fmla="*/ 1890349 h 3563263"/>
              <a:gd name="connsiteX8" fmla="*/ 2443277 w 9049317"/>
              <a:gd name="connsiteY8" fmla="*/ 490879 h 3563263"/>
              <a:gd name="connsiteX9" fmla="*/ 3043123 w 9049317"/>
              <a:gd name="connsiteY9" fmla="*/ 761 h 3563263"/>
              <a:gd name="connsiteX10" fmla="*/ 3803904 w 9049317"/>
              <a:gd name="connsiteY10" fmla="*/ 395781 h 3563263"/>
              <a:gd name="connsiteX11" fmla="*/ 4586631 w 9049317"/>
              <a:gd name="connsiteY11" fmla="*/ 22706 h 3563263"/>
              <a:gd name="connsiteX12" fmla="*/ 5171847 w 9049317"/>
              <a:gd name="connsiteY12" fmla="*/ 483564 h 3563263"/>
              <a:gd name="connsiteX13" fmla="*/ 4140402 w 9049317"/>
              <a:gd name="connsiteY13" fmla="*/ 1880768 h 3563263"/>
              <a:gd name="connsiteX14" fmla="*/ 5498920 w 9049317"/>
              <a:gd name="connsiteY14" fmla="*/ 1897663 h 3563263"/>
              <a:gd name="connsiteX15" fmla="*/ 5720487 w 9049317"/>
              <a:gd name="connsiteY15" fmla="*/ 2239211 h 3563263"/>
              <a:gd name="connsiteX16" fmla="*/ 6005780 w 9049317"/>
              <a:gd name="connsiteY16" fmla="*/ 761 h 3563263"/>
              <a:gd name="connsiteX17" fmla="*/ 6269127 w 9049317"/>
              <a:gd name="connsiteY17" fmla="*/ 3534002 h 3563263"/>
              <a:gd name="connsiteX18" fmla="*/ 6590995 w 9049317"/>
              <a:gd name="connsiteY18" fmla="*/ 1251660 h 3563263"/>
              <a:gd name="connsiteX19" fmla="*/ 6686093 w 9049317"/>
              <a:gd name="connsiteY19" fmla="*/ 1895397 h 3563263"/>
              <a:gd name="connsiteX20" fmla="*/ 9049317 w 9049317"/>
              <a:gd name="connsiteY20" fmla="*/ 1903256 h 3563263"/>
              <a:gd name="connsiteX0" fmla="*/ 0 w 9151469"/>
              <a:gd name="connsiteY0" fmla="*/ 1873451 h 3563263"/>
              <a:gd name="connsiteX1" fmla="*/ 907085 w 9151469"/>
              <a:gd name="connsiteY1" fmla="*/ 1866137 h 3563263"/>
              <a:gd name="connsiteX2" fmla="*/ 1009498 w 9151469"/>
              <a:gd name="connsiteY2" fmla="*/ 1237030 h 3563263"/>
              <a:gd name="connsiteX3" fmla="*/ 1294790 w 9151469"/>
              <a:gd name="connsiteY3" fmla="*/ 3563263 h 3563263"/>
              <a:gd name="connsiteX4" fmla="*/ 1587398 w 9151469"/>
              <a:gd name="connsiteY4" fmla="*/ 15391 h 3563263"/>
              <a:gd name="connsiteX5" fmla="*/ 1865376 w 9151469"/>
              <a:gd name="connsiteY5" fmla="*/ 2239211 h 3563263"/>
              <a:gd name="connsiteX6" fmla="*/ 2038831 w 9151469"/>
              <a:gd name="connsiteY6" fmla="*/ 1875718 h 3563263"/>
              <a:gd name="connsiteX7" fmla="*/ 3457980 w 9151469"/>
              <a:gd name="connsiteY7" fmla="*/ 1890349 h 3563263"/>
              <a:gd name="connsiteX8" fmla="*/ 2443277 w 9151469"/>
              <a:gd name="connsiteY8" fmla="*/ 490879 h 3563263"/>
              <a:gd name="connsiteX9" fmla="*/ 3043123 w 9151469"/>
              <a:gd name="connsiteY9" fmla="*/ 761 h 3563263"/>
              <a:gd name="connsiteX10" fmla="*/ 3803904 w 9151469"/>
              <a:gd name="connsiteY10" fmla="*/ 395781 h 3563263"/>
              <a:gd name="connsiteX11" fmla="*/ 4586631 w 9151469"/>
              <a:gd name="connsiteY11" fmla="*/ 22706 h 3563263"/>
              <a:gd name="connsiteX12" fmla="*/ 5171847 w 9151469"/>
              <a:gd name="connsiteY12" fmla="*/ 483564 h 3563263"/>
              <a:gd name="connsiteX13" fmla="*/ 4140402 w 9151469"/>
              <a:gd name="connsiteY13" fmla="*/ 1880768 h 3563263"/>
              <a:gd name="connsiteX14" fmla="*/ 5498920 w 9151469"/>
              <a:gd name="connsiteY14" fmla="*/ 1897663 h 3563263"/>
              <a:gd name="connsiteX15" fmla="*/ 5720487 w 9151469"/>
              <a:gd name="connsiteY15" fmla="*/ 2239211 h 3563263"/>
              <a:gd name="connsiteX16" fmla="*/ 6005780 w 9151469"/>
              <a:gd name="connsiteY16" fmla="*/ 761 h 3563263"/>
              <a:gd name="connsiteX17" fmla="*/ 6269127 w 9151469"/>
              <a:gd name="connsiteY17" fmla="*/ 3534002 h 3563263"/>
              <a:gd name="connsiteX18" fmla="*/ 6590995 w 9151469"/>
              <a:gd name="connsiteY18" fmla="*/ 1251660 h 3563263"/>
              <a:gd name="connsiteX19" fmla="*/ 6686093 w 9151469"/>
              <a:gd name="connsiteY19" fmla="*/ 1895397 h 3563263"/>
              <a:gd name="connsiteX20" fmla="*/ 9151469 w 9151469"/>
              <a:gd name="connsiteY20" fmla="*/ 1903256 h 3563263"/>
              <a:gd name="connsiteX0" fmla="*/ 0 w 9088607"/>
              <a:gd name="connsiteY0" fmla="*/ 1873451 h 3563263"/>
              <a:gd name="connsiteX1" fmla="*/ 907085 w 9088607"/>
              <a:gd name="connsiteY1" fmla="*/ 1866137 h 3563263"/>
              <a:gd name="connsiteX2" fmla="*/ 1009498 w 9088607"/>
              <a:gd name="connsiteY2" fmla="*/ 1237030 h 3563263"/>
              <a:gd name="connsiteX3" fmla="*/ 1294790 w 9088607"/>
              <a:gd name="connsiteY3" fmla="*/ 3563263 h 3563263"/>
              <a:gd name="connsiteX4" fmla="*/ 1587398 w 9088607"/>
              <a:gd name="connsiteY4" fmla="*/ 15391 h 3563263"/>
              <a:gd name="connsiteX5" fmla="*/ 1865376 w 9088607"/>
              <a:gd name="connsiteY5" fmla="*/ 2239211 h 3563263"/>
              <a:gd name="connsiteX6" fmla="*/ 2038831 w 9088607"/>
              <a:gd name="connsiteY6" fmla="*/ 1875718 h 3563263"/>
              <a:gd name="connsiteX7" fmla="*/ 3457980 w 9088607"/>
              <a:gd name="connsiteY7" fmla="*/ 1890349 h 3563263"/>
              <a:gd name="connsiteX8" fmla="*/ 2443277 w 9088607"/>
              <a:gd name="connsiteY8" fmla="*/ 490879 h 3563263"/>
              <a:gd name="connsiteX9" fmla="*/ 3043123 w 9088607"/>
              <a:gd name="connsiteY9" fmla="*/ 761 h 3563263"/>
              <a:gd name="connsiteX10" fmla="*/ 3803904 w 9088607"/>
              <a:gd name="connsiteY10" fmla="*/ 395781 h 3563263"/>
              <a:gd name="connsiteX11" fmla="*/ 4586631 w 9088607"/>
              <a:gd name="connsiteY11" fmla="*/ 22706 h 3563263"/>
              <a:gd name="connsiteX12" fmla="*/ 5171847 w 9088607"/>
              <a:gd name="connsiteY12" fmla="*/ 483564 h 3563263"/>
              <a:gd name="connsiteX13" fmla="*/ 4140402 w 9088607"/>
              <a:gd name="connsiteY13" fmla="*/ 1880768 h 3563263"/>
              <a:gd name="connsiteX14" fmla="*/ 5498920 w 9088607"/>
              <a:gd name="connsiteY14" fmla="*/ 1897663 h 3563263"/>
              <a:gd name="connsiteX15" fmla="*/ 5720487 w 9088607"/>
              <a:gd name="connsiteY15" fmla="*/ 2239211 h 3563263"/>
              <a:gd name="connsiteX16" fmla="*/ 6005780 w 9088607"/>
              <a:gd name="connsiteY16" fmla="*/ 761 h 3563263"/>
              <a:gd name="connsiteX17" fmla="*/ 6269127 w 9088607"/>
              <a:gd name="connsiteY17" fmla="*/ 3534002 h 3563263"/>
              <a:gd name="connsiteX18" fmla="*/ 6590995 w 9088607"/>
              <a:gd name="connsiteY18" fmla="*/ 1251660 h 3563263"/>
              <a:gd name="connsiteX19" fmla="*/ 6686093 w 9088607"/>
              <a:gd name="connsiteY19" fmla="*/ 1895397 h 3563263"/>
              <a:gd name="connsiteX20" fmla="*/ 9088607 w 9088607"/>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1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2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2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2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930018 h 3611972"/>
              <a:gd name="connsiteX1" fmla="*/ 2345056 w 10526578"/>
              <a:gd name="connsiteY1" fmla="*/ 1914846 h 3611972"/>
              <a:gd name="connsiteX2" fmla="*/ 2447469 w 10526578"/>
              <a:gd name="connsiteY2" fmla="*/ 1285739 h 3611972"/>
              <a:gd name="connsiteX3" fmla="*/ 2732761 w 10526578"/>
              <a:gd name="connsiteY3" fmla="*/ 3611972 h 3611972"/>
              <a:gd name="connsiteX4" fmla="*/ 3025369 w 10526578"/>
              <a:gd name="connsiteY4" fmla="*/ 64100 h 3611972"/>
              <a:gd name="connsiteX5" fmla="*/ 3303347 w 10526578"/>
              <a:gd name="connsiteY5" fmla="*/ 2287920 h 3611972"/>
              <a:gd name="connsiteX6" fmla="*/ 3476802 w 10526578"/>
              <a:gd name="connsiteY6" fmla="*/ 1924427 h 3611972"/>
              <a:gd name="connsiteX7" fmla="*/ 4895951 w 10526578"/>
              <a:gd name="connsiteY7" fmla="*/ 1939058 h 3611972"/>
              <a:gd name="connsiteX8" fmla="*/ 3881248 w 10526578"/>
              <a:gd name="connsiteY8" fmla="*/ 539588 h 3611972"/>
              <a:gd name="connsiteX9" fmla="*/ 4481094 w 10526578"/>
              <a:gd name="connsiteY9" fmla="*/ 49470 h 3611972"/>
              <a:gd name="connsiteX10" fmla="*/ 6024602 w 10526578"/>
              <a:gd name="connsiteY10" fmla="*/ 71415 h 3611972"/>
              <a:gd name="connsiteX11" fmla="*/ 6609818 w 10526578"/>
              <a:gd name="connsiteY11" fmla="*/ 532273 h 3611972"/>
              <a:gd name="connsiteX12" fmla="*/ 5578373 w 10526578"/>
              <a:gd name="connsiteY12" fmla="*/ 1929477 h 3611972"/>
              <a:gd name="connsiteX13" fmla="*/ 6936891 w 10526578"/>
              <a:gd name="connsiteY13" fmla="*/ 1946372 h 3611972"/>
              <a:gd name="connsiteX14" fmla="*/ 7158458 w 10526578"/>
              <a:gd name="connsiteY14" fmla="*/ 2287920 h 3611972"/>
              <a:gd name="connsiteX15" fmla="*/ 7443751 w 10526578"/>
              <a:gd name="connsiteY15" fmla="*/ 49470 h 3611972"/>
              <a:gd name="connsiteX16" fmla="*/ 7707098 w 10526578"/>
              <a:gd name="connsiteY16" fmla="*/ 3582711 h 3611972"/>
              <a:gd name="connsiteX17" fmla="*/ 8028966 w 10526578"/>
              <a:gd name="connsiteY17" fmla="*/ 1300369 h 3611972"/>
              <a:gd name="connsiteX18" fmla="*/ 8124064 w 10526578"/>
              <a:gd name="connsiteY18" fmla="*/ 1944106 h 3611972"/>
              <a:gd name="connsiteX19" fmla="*/ 10526578 w 10526578"/>
              <a:gd name="connsiteY19" fmla="*/ 1951965 h 3611972"/>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3881248 w 10526578"/>
              <a:gd name="connsiteY8" fmla="*/ 490119 h 3562503"/>
              <a:gd name="connsiteX9" fmla="*/ 6024602 w 10526578"/>
              <a:gd name="connsiteY9" fmla="*/ 21946 h 3562503"/>
              <a:gd name="connsiteX10" fmla="*/ 6609818 w 10526578"/>
              <a:gd name="connsiteY10" fmla="*/ 482804 h 3562503"/>
              <a:gd name="connsiteX11" fmla="*/ 5578373 w 10526578"/>
              <a:gd name="connsiteY11" fmla="*/ 1880008 h 3562503"/>
              <a:gd name="connsiteX12" fmla="*/ 6936891 w 10526578"/>
              <a:gd name="connsiteY12" fmla="*/ 1896903 h 3562503"/>
              <a:gd name="connsiteX13" fmla="*/ 7158458 w 10526578"/>
              <a:gd name="connsiteY13" fmla="*/ 2238451 h 3562503"/>
              <a:gd name="connsiteX14" fmla="*/ 7443751 w 10526578"/>
              <a:gd name="connsiteY14" fmla="*/ 1 h 3562503"/>
              <a:gd name="connsiteX15" fmla="*/ 7707098 w 10526578"/>
              <a:gd name="connsiteY15" fmla="*/ 3533242 h 3562503"/>
              <a:gd name="connsiteX16" fmla="*/ 8028966 w 10526578"/>
              <a:gd name="connsiteY16" fmla="*/ 1250900 h 3562503"/>
              <a:gd name="connsiteX17" fmla="*/ 8124064 w 10526578"/>
              <a:gd name="connsiteY17" fmla="*/ 1894637 h 3562503"/>
              <a:gd name="connsiteX18" fmla="*/ 10526578 w 10526578"/>
              <a:gd name="connsiteY18"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6024602 w 10526578"/>
              <a:gd name="connsiteY8" fmla="*/ 21946 h 3562503"/>
              <a:gd name="connsiteX9" fmla="*/ 6609818 w 10526578"/>
              <a:gd name="connsiteY9" fmla="*/ 482804 h 3562503"/>
              <a:gd name="connsiteX10" fmla="*/ 5578373 w 10526578"/>
              <a:gd name="connsiteY10" fmla="*/ 1880008 h 3562503"/>
              <a:gd name="connsiteX11" fmla="*/ 6936891 w 10526578"/>
              <a:gd name="connsiteY11" fmla="*/ 1896903 h 3562503"/>
              <a:gd name="connsiteX12" fmla="*/ 7158458 w 10526578"/>
              <a:gd name="connsiteY12" fmla="*/ 2238451 h 3562503"/>
              <a:gd name="connsiteX13" fmla="*/ 7443751 w 10526578"/>
              <a:gd name="connsiteY13" fmla="*/ 1 h 3562503"/>
              <a:gd name="connsiteX14" fmla="*/ 7707098 w 10526578"/>
              <a:gd name="connsiteY14" fmla="*/ 3533242 h 3562503"/>
              <a:gd name="connsiteX15" fmla="*/ 8028966 w 10526578"/>
              <a:gd name="connsiteY15" fmla="*/ 1250900 h 3562503"/>
              <a:gd name="connsiteX16" fmla="*/ 8124064 w 10526578"/>
              <a:gd name="connsiteY16" fmla="*/ 1894637 h 3562503"/>
              <a:gd name="connsiteX17" fmla="*/ 10526578 w 10526578"/>
              <a:gd name="connsiteY17"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6609818 w 10526578"/>
              <a:gd name="connsiteY8" fmla="*/ 482804 h 3562503"/>
              <a:gd name="connsiteX9" fmla="*/ 5578373 w 10526578"/>
              <a:gd name="connsiteY9" fmla="*/ 1880008 h 3562503"/>
              <a:gd name="connsiteX10" fmla="*/ 6936891 w 10526578"/>
              <a:gd name="connsiteY10" fmla="*/ 1896903 h 3562503"/>
              <a:gd name="connsiteX11" fmla="*/ 7158458 w 10526578"/>
              <a:gd name="connsiteY11" fmla="*/ 2238451 h 3562503"/>
              <a:gd name="connsiteX12" fmla="*/ 7443751 w 10526578"/>
              <a:gd name="connsiteY12" fmla="*/ 1 h 3562503"/>
              <a:gd name="connsiteX13" fmla="*/ 7707098 w 10526578"/>
              <a:gd name="connsiteY13" fmla="*/ 3533242 h 3562503"/>
              <a:gd name="connsiteX14" fmla="*/ 8028966 w 10526578"/>
              <a:gd name="connsiteY14" fmla="*/ 1250900 h 3562503"/>
              <a:gd name="connsiteX15" fmla="*/ 8124064 w 10526578"/>
              <a:gd name="connsiteY15" fmla="*/ 1894637 h 3562503"/>
              <a:gd name="connsiteX16" fmla="*/ 10526578 w 10526578"/>
              <a:gd name="connsiteY16"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158458 w 10526578"/>
              <a:gd name="connsiteY10" fmla="*/ 2238451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36542 w 10526578"/>
              <a:gd name="connsiteY5" fmla="*/ 3076606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158458 w 10526578"/>
              <a:gd name="connsiteY10" fmla="*/ 2238451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36542 w 10526578"/>
              <a:gd name="connsiteY5" fmla="*/ 3076606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224844 w 10526578"/>
              <a:gd name="connsiteY10" fmla="*/ 3305198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36542 w 10526578"/>
              <a:gd name="connsiteY5" fmla="*/ 3076606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191650 w 10526578"/>
              <a:gd name="connsiteY10" fmla="*/ 2848025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2662007"/>
              <a:gd name="connsiteY0" fmla="*/ 1880551 h 3562503"/>
              <a:gd name="connsiteX1" fmla="*/ 4480485 w 12662007"/>
              <a:gd name="connsiteY1" fmla="*/ 1865377 h 3562503"/>
              <a:gd name="connsiteX2" fmla="*/ 4582898 w 12662007"/>
              <a:gd name="connsiteY2" fmla="*/ 1236270 h 3562503"/>
              <a:gd name="connsiteX3" fmla="*/ 4868190 w 12662007"/>
              <a:gd name="connsiteY3" fmla="*/ 3562503 h 3562503"/>
              <a:gd name="connsiteX4" fmla="*/ 5160798 w 12662007"/>
              <a:gd name="connsiteY4" fmla="*/ 14631 h 3562503"/>
              <a:gd name="connsiteX5" fmla="*/ 5471971 w 12662007"/>
              <a:gd name="connsiteY5" fmla="*/ 3076606 h 3562503"/>
              <a:gd name="connsiteX6" fmla="*/ 5612231 w 12662007"/>
              <a:gd name="connsiteY6" fmla="*/ 1874958 h 3562503"/>
              <a:gd name="connsiteX7" fmla="*/ 7031380 w 12662007"/>
              <a:gd name="connsiteY7" fmla="*/ 1889589 h 3562503"/>
              <a:gd name="connsiteX8" fmla="*/ 7713802 w 12662007"/>
              <a:gd name="connsiteY8" fmla="*/ 1880008 h 3562503"/>
              <a:gd name="connsiteX9" fmla="*/ 9072320 w 12662007"/>
              <a:gd name="connsiteY9" fmla="*/ 1896903 h 3562503"/>
              <a:gd name="connsiteX10" fmla="*/ 9327079 w 12662007"/>
              <a:gd name="connsiteY10" fmla="*/ 2848025 h 3562503"/>
              <a:gd name="connsiteX11" fmla="*/ 9579180 w 12662007"/>
              <a:gd name="connsiteY11" fmla="*/ 1 h 3562503"/>
              <a:gd name="connsiteX12" fmla="*/ 9842527 w 12662007"/>
              <a:gd name="connsiteY12" fmla="*/ 3533242 h 3562503"/>
              <a:gd name="connsiteX13" fmla="*/ 10164395 w 12662007"/>
              <a:gd name="connsiteY13" fmla="*/ 1250900 h 3562503"/>
              <a:gd name="connsiteX14" fmla="*/ 10259493 w 12662007"/>
              <a:gd name="connsiteY14" fmla="*/ 1894637 h 3562503"/>
              <a:gd name="connsiteX15" fmla="*/ 12662007 w 12662007"/>
              <a:gd name="connsiteY15" fmla="*/ 1902496 h 3562503"/>
              <a:gd name="connsiteX0" fmla="*/ 0 w 14808500"/>
              <a:gd name="connsiteY0" fmla="*/ 1880551 h 3562503"/>
              <a:gd name="connsiteX1" fmla="*/ 4480485 w 14808500"/>
              <a:gd name="connsiteY1" fmla="*/ 1865377 h 3562503"/>
              <a:gd name="connsiteX2" fmla="*/ 4582898 w 14808500"/>
              <a:gd name="connsiteY2" fmla="*/ 1236270 h 3562503"/>
              <a:gd name="connsiteX3" fmla="*/ 4868190 w 14808500"/>
              <a:gd name="connsiteY3" fmla="*/ 3562503 h 3562503"/>
              <a:gd name="connsiteX4" fmla="*/ 5160798 w 14808500"/>
              <a:gd name="connsiteY4" fmla="*/ 14631 h 3562503"/>
              <a:gd name="connsiteX5" fmla="*/ 5471971 w 14808500"/>
              <a:gd name="connsiteY5" fmla="*/ 3076606 h 3562503"/>
              <a:gd name="connsiteX6" fmla="*/ 5612231 w 14808500"/>
              <a:gd name="connsiteY6" fmla="*/ 1874958 h 3562503"/>
              <a:gd name="connsiteX7" fmla="*/ 7031380 w 14808500"/>
              <a:gd name="connsiteY7" fmla="*/ 1889589 h 3562503"/>
              <a:gd name="connsiteX8" fmla="*/ 7713802 w 14808500"/>
              <a:gd name="connsiteY8" fmla="*/ 1880008 h 3562503"/>
              <a:gd name="connsiteX9" fmla="*/ 9072320 w 14808500"/>
              <a:gd name="connsiteY9" fmla="*/ 1896903 h 3562503"/>
              <a:gd name="connsiteX10" fmla="*/ 9327079 w 14808500"/>
              <a:gd name="connsiteY10" fmla="*/ 2848025 h 3562503"/>
              <a:gd name="connsiteX11" fmla="*/ 9579180 w 14808500"/>
              <a:gd name="connsiteY11" fmla="*/ 1 h 3562503"/>
              <a:gd name="connsiteX12" fmla="*/ 9842527 w 14808500"/>
              <a:gd name="connsiteY12" fmla="*/ 3533242 h 3562503"/>
              <a:gd name="connsiteX13" fmla="*/ 10164395 w 14808500"/>
              <a:gd name="connsiteY13" fmla="*/ 1250900 h 3562503"/>
              <a:gd name="connsiteX14" fmla="*/ 10259493 w 14808500"/>
              <a:gd name="connsiteY14" fmla="*/ 1894637 h 3562503"/>
              <a:gd name="connsiteX15" fmla="*/ 14808500 w 14808500"/>
              <a:gd name="connsiteY15" fmla="*/ 1940591 h 3562503"/>
              <a:gd name="connsiteX0" fmla="*/ 0 w 18482842"/>
              <a:gd name="connsiteY0" fmla="*/ 1904392 h 3562502"/>
              <a:gd name="connsiteX1" fmla="*/ 8154827 w 18482842"/>
              <a:gd name="connsiteY1" fmla="*/ 1865376 h 3562502"/>
              <a:gd name="connsiteX2" fmla="*/ 8257240 w 18482842"/>
              <a:gd name="connsiteY2" fmla="*/ 1236269 h 3562502"/>
              <a:gd name="connsiteX3" fmla="*/ 8542532 w 18482842"/>
              <a:gd name="connsiteY3" fmla="*/ 3562502 h 3562502"/>
              <a:gd name="connsiteX4" fmla="*/ 8835140 w 18482842"/>
              <a:gd name="connsiteY4" fmla="*/ 14630 h 3562502"/>
              <a:gd name="connsiteX5" fmla="*/ 9146313 w 18482842"/>
              <a:gd name="connsiteY5" fmla="*/ 3076605 h 3562502"/>
              <a:gd name="connsiteX6" fmla="*/ 9286573 w 18482842"/>
              <a:gd name="connsiteY6" fmla="*/ 1874957 h 3562502"/>
              <a:gd name="connsiteX7" fmla="*/ 10705722 w 18482842"/>
              <a:gd name="connsiteY7" fmla="*/ 1889588 h 3562502"/>
              <a:gd name="connsiteX8" fmla="*/ 11388144 w 18482842"/>
              <a:gd name="connsiteY8" fmla="*/ 1880007 h 3562502"/>
              <a:gd name="connsiteX9" fmla="*/ 12746662 w 18482842"/>
              <a:gd name="connsiteY9" fmla="*/ 1896902 h 3562502"/>
              <a:gd name="connsiteX10" fmla="*/ 13001421 w 18482842"/>
              <a:gd name="connsiteY10" fmla="*/ 2848024 h 3562502"/>
              <a:gd name="connsiteX11" fmla="*/ 13253522 w 18482842"/>
              <a:gd name="connsiteY11" fmla="*/ 0 h 3562502"/>
              <a:gd name="connsiteX12" fmla="*/ 13516869 w 18482842"/>
              <a:gd name="connsiteY12" fmla="*/ 3533241 h 3562502"/>
              <a:gd name="connsiteX13" fmla="*/ 13838737 w 18482842"/>
              <a:gd name="connsiteY13" fmla="*/ 1250899 h 3562502"/>
              <a:gd name="connsiteX14" fmla="*/ 13933835 w 18482842"/>
              <a:gd name="connsiteY14" fmla="*/ 1894636 h 3562502"/>
              <a:gd name="connsiteX15" fmla="*/ 18482842 w 18482842"/>
              <a:gd name="connsiteY15" fmla="*/ 1940590 h 3562502"/>
              <a:gd name="connsiteX0" fmla="*/ 0 w 14744037"/>
              <a:gd name="connsiteY0" fmla="*/ 1904392 h 3562502"/>
              <a:gd name="connsiteX1" fmla="*/ 8154827 w 14744037"/>
              <a:gd name="connsiteY1" fmla="*/ 1865376 h 3562502"/>
              <a:gd name="connsiteX2" fmla="*/ 8257240 w 14744037"/>
              <a:gd name="connsiteY2" fmla="*/ 1236269 h 3562502"/>
              <a:gd name="connsiteX3" fmla="*/ 8542532 w 14744037"/>
              <a:gd name="connsiteY3" fmla="*/ 3562502 h 3562502"/>
              <a:gd name="connsiteX4" fmla="*/ 8835140 w 14744037"/>
              <a:gd name="connsiteY4" fmla="*/ 14630 h 3562502"/>
              <a:gd name="connsiteX5" fmla="*/ 9146313 w 14744037"/>
              <a:gd name="connsiteY5" fmla="*/ 3076605 h 3562502"/>
              <a:gd name="connsiteX6" fmla="*/ 9286573 w 14744037"/>
              <a:gd name="connsiteY6" fmla="*/ 1874957 h 3562502"/>
              <a:gd name="connsiteX7" fmla="*/ 10705722 w 14744037"/>
              <a:gd name="connsiteY7" fmla="*/ 1889588 h 3562502"/>
              <a:gd name="connsiteX8" fmla="*/ 11388144 w 14744037"/>
              <a:gd name="connsiteY8" fmla="*/ 1880007 h 3562502"/>
              <a:gd name="connsiteX9" fmla="*/ 12746662 w 14744037"/>
              <a:gd name="connsiteY9" fmla="*/ 1896902 h 3562502"/>
              <a:gd name="connsiteX10" fmla="*/ 13001421 w 14744037"/>
              <a:gd name="connsiteY10" fmla="*/ 2848024 h 3562502"/>
              <a:gd name="connsiteX11" fmla="*/ 13253522 w 14744037"/>
              <a:gd name="connsiteY11" fmla="*/ 0 h 3562502"/>
              <a:gd name="connsiteX12" fmla="*/ 13516869 w 14744037"/>
              <a:gd name="connsiteY12" fmla="*/ 3533241 h 3562502"/>
              <a:gd name="connsiteX13" fmla="*/ 13838737 w 14744037"/>
              <a:gd name="connsiteY13" fmla="*/ 1250899 h 3562502"/>
              <a:gd name="connsiteX14" fmla="*/ 13933835 w 14744037"/>
              <a:gd name="connsiteY14" fmla="*/ 1894636 h 3562502"/>
              <a:gd name="connsiteX15" fmla="*/ 14744037 w 14744037"/>
              <a:gd name="connsiteY15" fmla="*/ 1892908 h 3562502"/>
              <a:gd name="connsiteX0" fmla="*/ 0 w 14782714"/>
              <a:gd name="connsiteY0" fmla="*/ 1904392 h 3562502"/>
              <a:gd name="connsiteX1" fmla="*/ 8154827 w 14782714"/>
              <a:gd name="connsiteY1" fmla="*/ 1865376 h 3562502"/>
              <a:gd name="connsiteX2" fmla="*/ 8257240 w 14782714"/>
              <a:gd name="connsiteY2" fmla="*/ 1236269 h 3562502"/>
              <a:gd name="connsiteX3" fmla="*/ 8542532 w 14782714"/>
              <a:gd name="connsiteY3" fmla="*/ 3562502 h 3562502"/>
              <a:gd name="connsiteX4" fmla="*/ 8835140 w 14782714"/>
              <a:gd name="connsiteY4" fmla="*/ 14630 h 3562502"/>
              <a:gd name="connsiteX5" fmla="*/ 9146313 w 14782714"/>
              <a:gd name="connsiteY5" fmla="*/ 3076605 h 3562502"/>
              <a:gd name="connsiteX6" fmla="*/ 9286573 w 14782714"/>
              <a:gd name="connsiteY6" fmla="*/ 1874957 h 3562502"/>
              <a:gd name="connsiteX7" fmla="*/ 10705722 w 14782714"/>
              <a:gd name="connsiteY7" fmla="*/ 1889588 h 3562502"/>
              <a:gd name="connsiteX8" fmla="*/ 11388144 w 14782714"/>
              <a:gd name="connsiteY8" fmla="*/ 1880007 h 3562502"/>
              <a:gd name="connsiteX9" fmla="*/ 12746662 w 14782714"/>
              <a:gd name="connsiteY9" fmla="*/ 1896902 h 3562502"/>
              <a:gd name="connsiteX10" fmla="*/ 13001421 w 14782714"/>
              <a:gd name="connsiteY10" fmla="*/ 2848024 h 3562502"/>
              <a:gd name="connsiteX11" fmla="*/ 13253522 w 14782714"/>
              <a:gd name="connsiteY11" fmla="*/ 0 h 3562502"/>
              <a:gd name="connsiteX12" fmla="*/ 13516869 w 14782714"/>
              <a:gd name="connsiteY12" fmla="*/ 3533241 h 3562502"/>
              <a:gd name="connsiteX13" fmla="*/ 13838737 w 14782714"/>
              <a:gd name="connsiteY13" fmla="*/ 1250899 h 3562502"/>
              <a:gd name="connsiteX14" fmla="*/ 13933835 w 14782714"/>
              <a:gd name="connsiteY14" fmla="*/ 1894636 h 3562502"/>
              <a:gd name="connsiteX15" fmla="*/ 14782714 w 14782714"/>
              <a:gd name="connsiteY15" fmla="*/ 1904828 h 3562502"/>
              <a:gd name="connsiteX0" fmla="*/ 0 w 14821391"/>
              <a:gd name="connsiteY0" fmla="*/ 1904392 h 3562502"/>
              <a:gd name="connsiteX1" fmla="*/ 8154827 w 14821391"/>
              <a:gd name="connsiteY1" fmla="*/ 1865376 h 3562502"/>
              <a:gd name="connsiteX2" fmla="*/ 8257240 w 14821391"/>
              <a:gd name="connsiteY2" fmla="*/ 1236269 h 3562502"/>
              <a:gd name="connsiteX3" fmla="*/ 8542532 w 14821391"/>
              <a:gd name="connsiteY3" fmla="*/ 3562502 h 3562502"/>
              <a:gd name="connsiteX4" fmla="*/ 8835140 w 14821391"/>
              <a:gd name="connsiteY4" fmla="*/ 14630 h 3562502"/>
              <a:gd name="connsiteX5" fmla="*/ 9146313 w 14821391"/>
              <a:gd name="connsiteY5" fmla="*/ 3076605 h 3562502"/>
              <a:gd name="connsiteX6" fmla="*/ 9286573 w 14821391"/>
              <a:gd name="connsiteY6" fmla="*/ 1874957 h 3562502"/>
              <a:gd name="connsiteX7" fmla="*/ 10705722 w 14821391"/>
              <a:gd name="connsiteY7" fmla="*/ 1889588 h 3562502"/>
              <a:gd name="connsiteX8" fmla="*/ 11388144 w 14821391"/>
              <a:gd name="connsiteY8" fmla="*/ 1880007 h 3562502"/>
              <a:gd name="connsiteX9" fmla="*/ 12746662 w 14821391"/>
              <a:gd name="connsiteY9" fmla="*/ 1896902 h 3562502"/>
              <a:gd name="connsiteX10" fmla="*/ 13001421 w 14821391"/>
              <a:gd name="connsiteY10" fmla="*/ 2848024 h 3562502"/>
              <a:gd name="connsiteX11" fmla="*/ 13253522 w 14821391"/>
              <a:gd name="connsiteY11" fmla="*/ 0 h 3562502"/>
              <a:gd name="connsiteX12" fmla="*/ 13516869 w 14821391"/>
              <a:gd name="connsiteY12" fmla="*/ 3533241 h 3562502"/>
              <a:gd name="connsiteX13" fmla="*/ 13838737 w 14821391"/>
              <a:gd name="connsiteY13" fmla="*/ 1250899 h 3562502"/>
              <a:gd name="connsiteX14" fmla="*/ 13933835 w 14821391"/>
              <a:gd name="connsiteY14" fmla="*/ 1894636 h 3562502"/>
              <a:gd name="connsiteX15" fmla="*/ 14821391 w 14821391"/>
              <a:gd name="connsiteY15" fmla="*/ 1916748 h 3562502"/>
              <a:gd name="connsiteX0" fmla="*/ 0 w 17332784"/>
              <a:gd name="connsiteY0" fmla="*/ 1904392 h 3562502"/>
              <a:gd name="connsiteX1" fmla="*/ 8154827 w 17332784"/>
              <a:gd name="connsiteY1" fmla="*/ 1865376 h 3562502"/>
              <a:gd name="connsiteX2" fmla="*/ 8257240 w 17332784"/>
              <a:gd name="connsiteY2" fmla="*/ 1236269 h 3562502"/>
              <a:gd name="connsiteX3" fmla="*/ 8542532 w 17332784"/>
              <a:gd name="connsiteY3" fmla="*/ 3562502 h 3562502"/>
              <a:gd name="connsiteX4" fmla="*/ 8835140 w 17332784"/>
              <a:gd name="connsiteY4" fmla="*/ 14630 h 3562502"/>
              <a:gd name="connsiteX5" fmla="*/ 9146313 w 17332784"/>
              <a:gd name="connsiteY5" fmla="*/ 3076605 h 3562502"/>
              <a:gd name="connsiteX6" fmla="*/ 9286573 w 17332784"/>
              <a:gd name="connsiteY6" fmla="*/ 1874957 h 3562502"/>
              <a:gd name="connsiteX7" fmla="*/ 10705722 w 17332784"/>
              <a:gd name="connsiteY7" fmla="*/ 1889588 h 3562502"/>
              <a:gd name="connsiteX8" fmla="*/ 11388144 w 17332784"/>
              <a:gd name="connsiteY8" fmla="*/ 1880007 h 3562502"/>
              <a:gd name="connsiteX9" fmla="*/ 12746662 w 17332784"/>
              <a:gd name="connsiteY9" fmla="*/ 1896902 h 3562502"/>
              <a:gd name="connsiteX10" fmla="*/ 13001421 w 17332784"/>
              <a:gd name="connsiteY10" fmla="*/ 2848024 h 3562502"/>
              <a:gd name="connsiteX11" fmla="*/ 13253522 w 17332784"/>
              <a:gd name="connsiteY11" fmla="*/ 0 h 3562502"/>
              <a:gd name="connsiteX12" fmla="*/ 13516869 w 17332784"/>
              <a:gd name="connsiteY12" fmla="*/ 3533241 h 3562502"/>
              <a:gd name="connsiteX13" fmla="*/ 13838737 w 17332784"/>
              <a:gd name="connsiteY13" fmla="*/ 1250899 h 3562502"/>
              <a:gd name="connsiteX14" fmla="*/ 13933835 w 17332784"/>
              <a:gd name="connsiteY14" fmla="*/ 1894636 h 3562502"/>
              <a:gd name="connsiteX15" fmla="*/ 17332784 w 17332784"/>
              <a:gd name="connsiteY15" fmla="*/ 1860793 h 3562502"/>
              <a:gd name="connsiteX0" fmla="*/ 0 w 17255964"/>
              <a:gd name="connsiteY0" fmla="*/ 1904392 h 3562502"/>
              <a:gd name="connsiteX1" fmla="*/ 8154827 w 17255964"/>
              <a:gd name="connsiteY1" fmla="*/ 1865376 h 3562502"/>
              <a:gd name="connsiteX2" fmla="*/ 8257240 w 17255964"/>
              <a:gd name="connsiteY2" fmla="*/ 1236269 h 3562502"/>
              <a:gd name="connsiteX3" fmla="*/ 8542532 w 17255964"/>
              <a:gd name="connsiteY3" fmla="*/ 3562502 h 3562502"/>
              <a:gd name="connsiteX4" fmla="*/ 8835140 w 17255964"/>
              <a:gd name="connsiteY4" fmla="*/ 14630 h 3562502"/>
              <a:gd name="connsiteX5" fmla="*/ 9146313 w 17255964"/>
              <a:gd name="connsiteY5" fmla="*/ 3076605 h 3562502"/>
              <a:gd name="connsiteX6" fmla="*/ 9286573 w 17255964"/>
              <a:gd name="connsiteY6" fmla="*/ 1874957 h 3562502"/>
              <a:gd name="connsiteX7" fmla="*/ 10705722 w 17255964"/>
              <a:gd name="connsiteY7" fmla="*/ 1889588 h 3562502"/>
              <a:gd name="connsiteX8" fmla="*/ 11388144 w 17255964"/>
              <a:gd name="connsiteY8" fmla="*/ 1880007 h 3562502"/>
              <a:gd name="connsiteX9" fmla="*/ 12746662 w 17255964"/>
              <a:gd name="connsiteY9" fmla="*/ 1896902 h 3562502"/>
              <a:gd name="connsiteX10" fmla="*/ 13001421 w 17255964"/>
              <a:gd name="connsiteY10" fmla="*/ 2848024 h 3562502"/>
              <a:gd name="connsiteX11" fmla="*/ 13253522 w 17255964"/>
              <a:gd name="connsiteY11" fmla="*/ 0 h 3562502"/>
              <a:gd name="connsiteX12" fmla="*/ 13516869 w 17255964"/>
              <a:gd name="connsiteY12" fmla="*/ 3533241 h 3562502"/>
              <a:gd name="connsiteX13" fmla="*/ 13838737 w 17255964"/>
              <a:gd name="connsiteY13" fmla="*/ 1250899 h 3562502"/>
              <a:gd name="connsiteX14" fmla="*/ 13933835 w 17255964"/>
              <a:gd name="connsiteY14" fmla="*/ 1894636 h 3562502"/>
              <a:gd name="connsiteX15" fmla="*/ 17255964 w 17255964"/>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74957 h 3562502"/>
              <a:gd name="connsiteX7" fmla="*/ 10705722 w 17279011"/>
              <a:gd name="connsiteY7" fmla="*/ 1889588 h 3562502"/>
              <a:gd name="connsiteX8" fmla="*/ 11388144 w 17279011"/>
              <a:gd name="connsiteY8" fmla="*/ 1880007 h 3562502"/>
              <a:gd name="connsiteX9" fmla="*/ 12746662 w 17279011"/>
              <a:gd name="connsiteY9" fmla="*/ 1896902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5 w 17279011"/>
              <a:gd name="connsiteY14" fmla="*/ 1894636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74957 h 3562502"/>
              <a:gd name="connsiteX7" fmla="*/ 10705722 w 17279011"/>
              <a:gd name="connsiteY7" fmla="*/ 1889588 h 3562502"/>
              <a:gd name="connsiteX8" fmla="*/ 11388144 w 17279011"/>
              <a:gd name="connsiteY8" fmla="*/ 1880007 h 3562502"/>
              <a:gd name="connsiteX9" fmla="*/ 12746662 w 17279011"/>
              <a:gd name="connsiteY9" fmla="*/ 1896902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6 w 17279011"/>
              <a:gd name="connsiteY14" fmla="*/ 1873328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74957 h 3562502"/>
              <a:gd name="connsiteX7" fmla="*/ 10705722 w 17279011"/>
              <a:gd name="connsiteY7" fmla="*/ 1889588 h 3562502"/>
              <a:gd name="connsiteX8" fmla="*/ 11388144 w 17279011"/>
              <a:gd name="connsiteY8" fmla="*/ 1880007 h 3562502"/>
              <a:gd name="connsiteX9" fmla="*/ 12746662 w 17279011"/>
              <a:gd name="connsiteY9" fmla="*/ 1882695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6 w 17279011"/>
              <a:gd name="connsiteY14" fmla="*/ 1873328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0705722 w 17279011"/>
              <a:gd name="connsiteY7" fmla="*/ 1889588 h 3562502"/>
              <a:gd name="connsiteX8" fmla="*/ 11388144 w 17279011"/>
              <a:gd name="connsiteY8" fmla="*/ 1880007 h 3562502"/>
              <a:gd name="connsiteX9" fmla="*/ 12746662 w 17279011"/>
              <a:gd name="connsiteY9" fmla="*/ 1882695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6 w 17279011"/>
              <a:gd name="connsiteY14" fmla="*/ 1873328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0705722 w 17279011"/>
              <a:gd name="connsiteY7" fmla="*/ 1889588 h 3562502"/>
              <a:gd name="connsiteX8" fmla="*/ 12746662 w 17279011"/>
              <a:gd name="connsiteY8" fmla="*/ 1882695 h 3562502"/>
              <a:gd name="connsiteX9" fmla="*/ 13001421 w 17279011"/>
              <a:gd name="connsiteY9" fmla="*/ 2848024 h 3562502"/>
              <a:gd name="connsiteX10" fmla="*/ 13253522 w 17279011"/>
              <a:gd name="connsiteY10" fmla="*/ 0 h 3562502"/>
              <a:gd name="connsiteX11" fmla="*/ 13516869 w 17279011"/>
              <a:gd name="connsiteY11" fmla="*/ 3533241 h 3562502"/>
              <a:gd name="connsiteX12" fmla="*/ 13838737 w 17279011"/>
              <a:gd name="connsiteY12" fmla="*/ 1250899 h 3562502"/>
              <a:gd name="connsiteX13" fmla="*/ 13933836 w 17279011"/>
              <a:gd name="connsiteY13" fmla="*/ 1873328 h 3562502"/>
              <a:gd name="connsiteX14" fmla="*/ 17279011 w 17279011"/>
              <a:gd name="connsiteY14"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2746662 w 17279011"/>
              <a:gd name="connsiteY7" fmla="*/ 1882695 h 3562502"/>
              <a:gd name="connsiteX8" fmla="*/ 13001421 w 17279011"/>
              <a:gd name="connsiteY8" fmla="*/ 2848024 h 3562502"/>
              <a:gd name="connsiteX9" fmla="*/ 13253522 w 17279011"/>
              <a:gd name="connsiteY9" fmla="*/ 0 h 3562502"/>
              <a:gd name="connsiteX10" fmla="*/ 13516869 w 17279011"/>
              <a:gd name="connsiteY10" fmla="*/ 3533241 h 3562502"/>
              <a:gd name="connsiteX11" fmla="*/ 13838737 w 17279011"/>
              <a:gd name="connsiteY11" fmla="*/ 1250899 h 3562502"/>
              <a:gd name="connsiteX12" fmla="*/ 13933836 w 17279011"/>
              <a:gd name="connsiteY12" fmla="*/ 1873328 h 3562502"/>
              <a:gd name="connsiteX13" fmla="*/ 17279011 w 17279011"/>
              <a:gd name="connsiteY13"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2746662 w 17279011"/>
              <a:gd name="connsiteY7" fmla="*/ 1868490 h 3562502"/>
              <a:gd name="connsiteX8" fmla="*/ 13001421 w 17279011"/>
              <a:gd name="connsiteY8" fmla="*/ 2848024 h 3562502"/>
              <a:gd name="connsiteX9" fmla="*/ 13253522 w 17279011"/>
              <a:gd name="connsiteY9" fmla="*/ 0 h 3562502"/>
              <a:gd name="connsiteX10" fmla="*/ 13516869 w 17279011"/>
              <a:gd name="connsiteY10" fmla="*/ 3533241 h 3562502"/>
              <a:gd name="connsiteX11" fmla="*/ 13838737 w 17279011"/>
              <a:gd name="connsiteY11" fmla="*/ 1250899 h 3562502"/>
              <a:gd name="connsiteX12" fmla="*/ 13933836 w 17279011"/>
              <a:gd name="connsiteY12" fmla="*/ 1873328 h 3562502"/>
              <a:gd name="connsiteX13" fmla="*/ 17279011 w 17279011"/>
              <a:gd name="connsiteY13" fmla="*/ 1867897 h 3562502"/>
              <a:gd name="connsiteX0" fmla="*/ 0 w 19775667"/>
              <a:gd name="connsiteY0" fmla="*/ 1861774 h 3562502"/>
              <a:gd name="connsiteX1" fmla="*/ 10651483 w 19775667"/>
              <a:gd name="connsiteY1" fmla="*/ 1865376 h 3562502"/>
              <a:gd name="connsiteX2" fmla="*/ 10753896 w 19775667"/>
              <a:gd name="connsiteY2" fmla="*/ 1236269 h 3562502"/>
              <a:gd name="connsiteX3" fmla="*/ 11039188 w 19775667"/>
              <a:gd name="connsiteY3" fmla="*/ 3562502 h 3562502"/>
              <a:gd name="connsiteX4" fmla="*/ 11331796 w 19775667"/>
              <a:gd name="connsiteY4" fmla="*/ 14630 h 3562502"/>
              <a:gd name="connsiteX5" fmla="*/ 11642969 w 19775667"/>
              <a:gd name="connsiteY5" fmla="*/ 3076605 h 3562502"/>
              <a:gd name="connsiteX6" fmla="*/ 11783229 w 19775667"/>
              <a:gd name="connsiteY6" fmla="*/ 1867853 h 3562502"/>
              <a:gd name="connsiteX7" fmla="*/ 15243318 w 19775667"/>
              <a:gd name="connsiteY7" fmla="*/ 1868490 h 3562502"/>
              <a:gd name="connsiteX8" fmla="*/ 15498077 w 19775667"/>
              <a:gd name="connsiteY8" fmla="*/ 2848024 h 3562502"/>
              <a:gd name="connsiteX9" fmla="*/ 15750178 w 19775667"/>
              <a:gd name="connsiteY9" fmla="*/ 0 h 3562502"/>
              <a:gd name="connsiteX10" fmla="*/ 16013525 w 19775667"/>
              <a:gd name="connsiteY10" fmla="*/ 3533241 h 3562502"/>
              <a:gd name="connsiteX11" fmla="*/ 16335393 w 19775667"/>
              <a:gd name="connsiteY11" fmla="*/ 1250899 h 3562502"/>
              <a:gd name="connsiteX12" fmla="*/ 16430492 w 19775667"/>
              <a:gd name="connsiteY12" fmla="*/ 1873328 h 3562502"/>
              <a:gd name="connsiteX13" fmla="*/ 19775667 w 19775667"/>
              <a:gd name="connsiteY13" fmla="*/ 1867897 h 3562502"/>
              <a:gd name="connsiteX0" fmla="*/ 0 w 19075538"/>
              <a:gd name="connsiteY0" fmla="*/ 1861774 h 3562502"/>
              <a:gd name="connsiteX1" fmla="*/ 10651483 w 19075538"/>
              <a:gd name="connsiteY1" fmla="*/ 1865376 h 3562502"/>
              <a:gd name="connsiteX2" fmla="*/ 10753896 w 19075538"/>
              <a:gd name="connsiteY2" fmla="*/ 1236269 h 3562502"/>
              <a:gd name="connsiteX3" fmla="*/ 11039188 w 19075538"/>
              <a:gd name="connsiteY3" fmla="*/ 3562502 h 3562502"/>
              <a:gd name="connsiteX4" fmla="*/ 11331796 w 19075538"/>
              <a:gd name="connsiteY4" fmla="*/ 14630 h 3562502"/>
              <a:gd name="connsiteX5" fmla="*/ 11642969 w 19075538"/>
              <a:gd name="connsiteY5" fmla="*/ 3076605 h 3562502"/>
              <a:gd name="connsiteX6" fmla="*/ 11783229 w 19075538"/>
              <a:gd name="connsiteY6" fmla="*/ 1867853 h 3562502"/>
              <a:gd name="connsiteX7" fmla="*/ 15243318 w 19075538"/>
              <a:gd name="connsiteY7" fmla="*/ 1868490 h 3562502"/>
              <a:gd name="connsiteX8" fmla="*/ 15498077 w 19075538"/>
              <a:gd name="connsiteY8" fmla="*/ 2848024 h 3562502"/>
              <a:gd name="connsiteX9" fmla="*/ 15750178 w 19075538"/>
              <a:gd name="connsiteY9" fmla="*/ 0 h 3562502"/>
              <a:gd name="connsiteX10" fmla="*/ 16013525 w 19075538"/>
              <a:gd name="connsiteY10" fmla="*/ 3533241 h 3562502"/>
              <a:gd name="connsiteX11" fmla="*/ 16335393 w 19075538"/>
              <a:gd name="connsiteY11" fmla="*/ 1250899 h 3562502"/>
              <a:gd name="connsiteX12" fmla="*/ 16430492 w 19075538"/>
              <a:gd name="connsiteY12" fmla="*/ 1873328 h 3562502"/>
              <a:gd name="connsiteX13" fmla="*/ 19075538 w 19075538"/>
              <a:gd name="connsiteY13" fmla="*/ 1874243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2 w 19096130"/>
              <a:gd name="connsiteY12" fmla="*/ 1873328 h 3562502"/>
              <a:gd name="connsiteX13" fmla="*/ 19096130 w 19096130"/>
              <a:gd name="connsiteY13" fmla="*/ 1874243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2 w 19096130"/>
              <a:gd name="connsiteY12" fmla="*/ 1873328 h 3562502"/>
              <a:gd name="connsiteX13" fmla="*/ 19096130 w 19096130"/>
              <a:gd name="connsiteY13" fmla="*/ 1867897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2 w 19096130"/>
              <a:gd name="connsiteY12" fmla="*/ 1873328 h 3562502"/>
              <a:gd name="connsiteX13" fmla="*/ 19096130 w 19096130"/>
              <a:gd name="connsiteY13" fmla="*/ 1867897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1 w 19096130"/>
              <a:gd name="connsiteY12" fmla="*/ 1860635 h 3562502"/>
              <a:gd name="connsiteX13" fmla="*/ 19096130 w 19096130"/>
              <a:gd name="connsiteY13" fmla="*/ 1867897 h 3562502"/>
              <a:gd name="connsiteX0" fmla="*/ 0 w 19748213"/>
              <a:gd name="connsiteY0" fmla="*/ 1868122 h 3562502"/>
              <a:gd name="connsiteX1" fmla="*/ 11303566 w 19748213"/>
              <a:gd name="connsiteY1" fmla="*/ 1865376 h 3562502"/>
              <a:gd name="connsiteX2" fmla="*/ 11405979 w 19748213"/>
              <a:gd name="connsiteY2" fmla="*/ 1236269 h 3562502"/>
              <a:gd name="connsiteX3" fmla="*/ 11691271 w 19748213"/>
              <a:gd name="connsiteY3" fmla="*/ 3562502 h 3562502"/>
              <a:gd name="connsiteX4" fmla="*/ 11983879 w 19748213"/>
              <a:gd name="connsiteY4" fmla="*/ 14630 h 3562502"/>
              <a:gd name="connsiteX5" fmla="*/ 12295052 w 19748213"/>
              <a:gd name="connsiteY5" fmla="*/ 3076605 h 3562502"/>
              <a:gd name="connsiteX6" fmla="*/ 12435312 w 19748213"/>
              <a:gd name="connsiteY6" fmla="*/ 1867853 h 3562502"/>
              <a:gd name="connsiteX7" fmla="*/ 15895401 w 19748213"/>
              <a:gd name="connsiteY7" fmla="*/ 1868490 h 3562502"/>
              <a:gd name="connsiteX8" fmla="*/ 16150160 w 19748213"/>
              <a:gd name="connsiteY8" fmla="*/ 2848024 h 3562502"/>
              <a:gd name="connsiteX9" fmla="*/ 16402261 w 19748213"/>
              <a:gd name="connsiteY9" fmla="*/ 0 h 3562502"/>
              <a:gd name="connsiteX10" fmla="*/ 16665608 w 19748213"/>
              <a:gd name="connsiteY10" fmla="*/ 3533241 h 3562502"/>
              <a:gd name="connsiteX11" fmla="*/ 16987476 w 19748213"/>
              <a:gd name="connsiteY11" fmla="*/ 1250899 h 3562502"/>
              <a:gd name="connsiteX12" fmla="*/ 17082574 w 19748213"/>
              <a:gd name="connsiteY12" fmla="*/ 1860635 h 3562502"/>
              <a:gd name="connsiteX13" fmla="*/ 19748213 w 19748213"/>
              <a:gd name="connsiteY13" fmla="*/ 1867897 h 3562502"/>
              <a:gd name="connsiteX0" fmla="*/ 0 w 19782534"/>
              <a:gd name="connsiteY0" fmla="*/ 1868122 h 3562502"/>
              <a:gd name="connsiteX1" fmla="*/ 11337887 w 19782534"/>
              <a:gd name="connsiteY1" fmla="*/ 1865376 h 3562502"/>
              <a:gd name="connsiteX2" fmla="*/ 11440300 w 19782534"/>
              <a:gd name="connsiteY2" fmla="*/ 1236269 h 3562502"/>
              <a:gd name="connsiteX3" fmla="*/ 11725592 w 19782534"/>
              <a:gd name="connsiteY3" fmla="*/ 3562502 h 3562502"/>
              <a:gd name="connsiteX4" fmla="*/ 12018200 w 19782534"/>
              <a:gd name="connsiteY4" fmla="*/ 14630 h 3562502"/>
              <a:gd name="connsiteX5" fmla="*/ 12329373 w 19782534"/>
              <a:gd name="connsiteY5" fmla="*/ 3076605 h 3562502"/>
              <a:gd name="connsiteX6" fmla="*/ 12469633 w 19782534"/>
              <a:gd name="connsiteY6" fmla="*/ 1867853 h 3562502"/>
              <a:gd name="connsiteX7" fmla="*/ 15929722 w 19782534"/>
              <a:gd name="connsiteY7" fmla="*/ 1868490 h 3562502"/>
              <a:gd name="connsiteX8" fmla="*/ 16184481 w 19782534"/>
              <a:gd name="connsiteY8" fmla="*/ 2848024 h 3562502"/>
              <a:gd name="connsiteX9" fmla="*/ 16436582 w 19782534"/>
              <a:gd name="connsiteY9" fmla="*/ 0 h 3562502"/>
              <a:gd name="connsiteX10" fmla="*/ 16699929 w 19782534"/>
              <a:gd name="connsiteY10" fmla="*/ 3533241 h 3562502"/>
              <a:gd name="connsiteX11" fmla="*/ 17021797 w 19782534"/>
              <a:gd name="connsiteY11" fmla="*/ 1250899 h 3562502"/>
              <a:gd name="connsiteX12" fmla="*/ 17116895 w 19782534"/>
              <a:gd name="connsiteY12" fmla="*/ 1860635 h 3562502"/>
              <a:gd name="connsiteX13" fmla="*/ 19782534 w 19782534"/>
              <a:gd name="connsiteY13" fmla="*/ 1867897 h 3562502"/>
              <a:gd name="connsiteX0" fmla="*/ 0 w 17116895"/>
              <a:gd name="connsiteY0" fmla="*/ 1868122 h 3562502"/>
              <a:gd name="connsiteX1" fmla="*/ 11337887 w 17116895"/>
              <a:gd name="connsiteY1" fmla="*/ 1865376 h 3562502"/>
              <a:gd name="connsiteX2" fmla="*/ 11440300 w 17116895"/>
              <a:gd name="connsiteY2" fmla="*/ 1236269 h 3562502"/>
              <a:gd name="connsiteX3" fmla="*/ 11725592 w 17116895"/>
              <a:gd name="connsiteY3" fmla="*/ 3562502 h 3562502"/>
              <a:gd name="connsiteX4" fmla="*/ 12018200 w 17116895"/>
              <a:gd name="connsiteY4" fmla="*/ 14630 h 3562502"/>
              <a:gd name="connsiteX5" fmla="*/ 12329373 w 17116895"/>
              <a:gd name="connsiteY5" fmla="*/ 3076605 h 3562502"/>
              <a:gd name="connsiteX6" fmla="*/ 12469633 w 17116895"/>
              <a:gd name="connsiteY6" fmla="*/ 1867853 h 3562502"/>
              <a:gd name="connsiteX7" fmla="*/ 15929722 w 17116895"/>
              <a:gd name="connsiteY7" fmla="*/ 1868490 h 3562502"/>
              <a:gd name="connsiteX8" fmla="*/ 16184481 w 17116895"/>
              <a:gd name="connsiteY8" fmla="*/ 2848024 h 3562502"/>
              <a:gd name="connsiteX9" fmla="*/ 16436582 w 17116895"/>
              <a:gd name="connsiteY9" fmla="*/ 0 h 3562502"/>
              <a:gd name="connsiteX10" fmla="*/ 16699929 w 17116895"/>
              <a:gd name="connsiteY10" fmla="*/ 3533241 h 3562502"/>
              <a:gd name="connsiteX11" fmla="*/ 17021797 w 17116895"/>
              <a:gd name="connsiteY11" fmla="*/ 1250899 h 3562502"/>
              <a:gd name="connsiteX12" fmla="*/ 17116895 w 17116895"/>
              <a:gd name="connsiteY12" fmla="*/ 1860635 h 3562502"/>
              <a:gd name="connsiteX0" fmla="*/ 0 w 17021797"/>
              <a:gd name="connsiteY0" fmla="*/ 1868122 h 3562502"/>
              <a:gd name="connsiteX1" fmla="*/ 11337887 w 17021797"/>
              <a:gd name="connsiteY1" fmla="*/ 1865376 h 3562502"/>
              <a:gd name="connsiteX2" fmla="*/ 11440300 w 17021797"/>
              <a:gd name="connsiteY2" fmla="*/ 1236269 h 3562502"/>
              <a:gd name="connsiteX3" fmla="*/ 11725592 w 17021797"/>
              <a:gd name="connsiteY3" fmla="*/ 3562502 h 3562502"/>
              <a:gd name="connsiteX4" fmla="*/ 12018200 w 17021797"/>
              <a:gd name="connsiteY4" fmla="*/ 14630 h 3562502"/>
              <a:gd name="connsiteX5" fmla="*/ 12329373 w 17021797"/>
              <a:gd name="connsiteY5" fmla="*/ 3076605 h 3562502"/>
              <a:gd name="connsiteX6" fmla="*/ 12469633 w 17021797"/>
              <a:gd name="connsiteY6" fmla="*/ 1867853 h 3562502"/>
              <a:gd name="connsiteX7" fmla="*/ 15929722 w 17021797"/>
              <a:gd name="connsiteY7" fmla="*/ 1868490 h 3562502"/>
              <a:gd name="connsiteX8" fmla="*/ 16184481 w 17021797"/>
              <a:gd name="connsiteY8" fmla="*/ 2848024 h 3562502"/>
              <a:gd name="connsiteX9" fmla="*/ 16436582 w 17021797"/>
              <a:gd name="connsiteY9" fmla="*/ 0 h 3562502"/>
              <a:gd name="connsiteX10" fmla="*/ 16699929 w 17021797"/>
              <a:gd name="connsiteY10" fmla="*/ 3533241 h 3562502"/>
              <a:gd name="connsiteX11" fmla="*/ 17021797 w 17021797"/>
              <a:gd name="connsiteY11" fmla="*/ 1250899 h 3562502"/>
              <a:gd name="connsiteX0" fmla="*/ 0 w 16699928"/>
              <a:gd name="connsiteY0" fmla="*/ 1868122 h 3562502"/>
              <a:gd name="connsiteX1" fmla="*/ 11337887 w 16699928"/>
              <a:gd name="connsiteY1" fmla="*/ 1865376 h 3562502"/>
              <a:gd name="connsiteX2" fmla="*/ 11440300 w 16699928"/>
              <a:gd name="connsiteY2" fmla="*/ 1236269 h 3562502"/>
              <a:gd name="connsiteX3" fmla="*/ 11725592 w 16699928"/>
              <a:gd name="connsiteY3" fmla="*/ 3562502 h 3562502"/>
              <a:gd name="connsiteX4" fmla="*/ 12018200 w 16699928"/>
              <a:gd name="connsiteY4" fmla="*/ 14630 h 3562502"/>
              <a:gd name="connsiteX5" fmla="*/ 12329373 w 16699928"/>
              <a:gd name="connsiteY5" fmla="*/ 3076605 h 3562502"/>
              <a:gd name="connsiteX6" fmla="*/ 12469633 w 16699928"/>
              <a:gd name="connsiteY6" fmla="*/ 1867853 h 3562502"/>
              <a:gd name="connsiteX7" fmla="*/ 15929722 w 16699928"/>
              <a:gd name="connsiteY7" fmla="*/ 1868490 h 3562502"/>
              <a:gd name="connsiteX8" fmla="*/ 16184481 w 16699928"/>
              <a:gd name="connsiteY8" fmla="*/ 2848024 h 3562502"/>
              <a:gd name="connsiteX9" fmla="*/ 16436582 w 16699928"/>
              <a:gd name="connsiteY9" fmla="*/ 0 h 3562502"/>
              <a:gd name="connsiteX10" fmla="*/ 16699929 w 16699928"/>
              <a:gd name="connsiteY10" fmla="*/ 3533241 h 3562502"/>
              <a:gd name="connsiteX0" fmla="*/ 0 w 16436581"/>
              <a:gd name="connsiteY0" fmla="*/ 1868122 h 3562502"/>
              <a:gd name="connsiteX1" fmla="*/ 11337887 w 16436581"/>
              <a:gd name="connsiteY1" fmla="*/ 1865376 h 3562502"/>
              <a:gd name="connsiteX2" fmla="*/ 11440300 w 16436581"/>
              <a:gd name="connsiteY2" fmla="*/ 1236269 h 3562502"/>
              <a:gd name="connsiteX3" fmla="*/ 11725592 w 16436581"/>
              <a:gd name="connsiteY3" fmla="*/ 3562502 h 3562502"/>
              <a:gd name="connsiteX4" fmla="*/ 12018200 w 16436581"/>
              <a:gd name="connsiteY4" fmla="*/ 14630 h 3562502"/>
              <a:gd name="connsiteX5" fmla="*/ 12329373 w 16436581"/>
              <a:gd name="connsiteY5" fmla="*/ 3076605 h 3562502"/>
              <a:gd name="connsiteX6" fmla="*/ 12469633 w 16436581"/>
              <a:gd name="connsiteY6" fmla="*/ 1867853 h 3562502"/>
              <a:gd name="connsiteX7" fmla="*/ 15929722 w 16436581"/>
              <a:gd name="connsiteY7" fmla="*/ 1868490 h 3562502"/>
              <a:gd name="connsiteX8" fmla="*/ 16184481 w 16436581"/>
              <a:gd name="connsiteY8" fmla="*/ 2848024 h 3562502"/>
              <a:gd name="connsiteX9" fmla="*/ 16436582 w 16436581"/>
              <a:gd name="connsiteY9" fmla="*/ 0 h 3562502"/>
              <a:gd name="connsiteX0" fmla="*/ 0 w 16184481"/>
              <a:gd name="connsiteY0" fmla="*/ 1853491 h 3547871"/>
              <a:gd name="connsiteX1" fmla="*/ 11337887 w 16184481"/>
              <a:gd name="connsiteY1" fmla="*/ 1850745 h 3547871"/>
              <a:gd name="connsiteX2" fmla="*/ 11440300 w 16184481"/>
              <a:gd name="connsiteY2" fmla="*/ 1221638 h 3547871"/>
              <a:gd name="connsiteX3" fmla="*/ 11725592 w 16184481"/>
              <a:gd name="connsiteY3" fmla="*/ 3547871 h 3547871"/>
              <a:gd name="connsiteX4" fmla="*/ 12018200 w 16184481"/>
              <a:gd name="connsiteY4" fmla="*/ -1 h 3547871"/>
              <a:gd name="connsiteX5" fmla="*/ 12329373 w 16184481"/>
              <a:gd name="connsiteY5" fmla="*/ 3061974 h 3547871"/>
              <a:gd name="connsiteX6" fmla="*/ 12469633 w 16184481"/>
              <a:gd name="connsiteY6" fmla="*/ 1853222 h 3547871"/>
              <a:gd name="connsiteX7" fmla="*/ 15929722 w 16184481"/>
              <a:gd name="connsiteY7" fmla="*/ 1853859 h 3547871"/>
              <a:gd name="connsiteX8" fmla="*/ 16184481 w 16184481"/>
              <a:gd name="connsiteY8" fmla="*/ 2833393 h 3547871"/>
              <a:gd name="connsiteX0" fmla="*/ 0 w 15929721"/>
              <a:gd name="connsiteY0" fmla="*/ 1853492 h 3547872"/>
              <a:gd name="connsiteX1" fmla="*/ 11337887 w 15929721"/>
              <a:gd name="connsiteY1" fmla="*/ 1850746 h 3547872"/>
              <a:gd name="connsiteX2" fmla="*/ 11440300 w 15929721"/>
              <a:gd name="connsiteY2" fmla="*/ 1221639 h 3547872"/>
              <a:gd name="connsiteX3" fmla="*/ 11725592 w 15929721"/>
              <a:gd name="connsiteY3" fmla="*/ 3547872 h 3547872"/>
              <a:gd name="connsiteX4" fmla="*/ 12018200 w 15929721"/>
              <a:gd name="connsiteY4" fmla="*/ 0 h 3547872"/>
              <a:gd name="connsiteX5" fmla="*/ 12329373 w 15929721"/>
              <a:gd name="connsiteY5" fmla="*/ 3061975 h 3547872"/>
              <a:gd name="connsiteX6" fmla="*/ 12469633 w 15929721"/>
              <a:gd name="connsiteY6" fmla="*/ 1853223 h 3547872"/>
              <a:gd name="connsiteX7" fmla="*/ 15929722 w 15929721"/>
              <a:gd name="connsiteY7" fmla="*/ 1853860 h 3547872"/>
              <a:gd name="connsiteX0" fmla="*/ 0 w 17764659"/>
              <a:gd name="connsiteY0" fmla="*/ 1853492 h 3547872"/>
              <a:gd name="connsiteX1" fmla="*/ 11337887 w 17764659"/>
              <a:gd name="connsiteY1" fmla="*/ 1850746 h 3547872"/>
              <a:gd name="connsiteX2" fmla="*/ 11440300 w 17764659"/>
              <a:gd name="connsiteY2" fmla="*/ 1221639 h 3547872"/>
              <a:gd name="connsiteX3" fmla="*/ 11725592 w 17764659"/>
              <a:gd name="connsiteY3" fmla="*/ 3547872 h 3547872"/>
              <a:gd name="connsiteX4" fmla="*/ 12018200 w 17764659"/>
              <a:gd name="connsiteY4" fmla="*/ 0 h 3547872"/>
              <a:gd name="connsiteX5" fmla="*/ 12329373 w 17764659"/>
              <a:gd name="connsiteY5" fmla="*/ 3061975 h 3547872"/>
              <a:gd name="connsiteX6" fmla="*/ 12469633 w 17764659"/>
              <a:gd name="connsiteY6" fmla="*/ 1853223 h 3547872"/>
              <a:gd name="connsiteX7" fmla="*/ 17764659 w 17764659"/>
              <a:gd name="connsiteY7" fmla="*/ 1853861 h 354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64659" h="3547872">
                <a:moveTo>
                  <a:pt x="0" y="1853492"/>
                </a:moveTo>
                <a:lnTo>
                  <a:pt x="11337887" y="1850746"/>
                </a:lnTo>
                <a:lnTo>
                  <a:pt x="11440300" y="1221639"/>
                </a:lnTo>
                <a:lnTo>
                  <a:pt x="11725592" y="3547872"/>
                </a:lnTo>
                <a:lnTo>
                  <a:pt x="12018200" y="0"/>
                </a:lnTo>
                <a:lnTo>
                  <a:pt x="12329373" y="3061975"/>
                </a:lnTo>
                <a:lnTo>
                  <a:pt x="12469633" y="1853223"/>
                </a:lnTo>
                <a:lnTo>
                  <a:pt x="17764659" y="1853861"/>
                </a:lnTo>
              </a:path>
            </a:pathLst>
          </a:custGeom>
          <a:ln w="508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dirty="0"/>
          </a:p>
        </p:txBody>
      </p:sp>
      <p:sp>
        <p:nvSpPr>
          <p:cNvPr id="4" name="Rectangle 3">
            <a:extLst>
              <a:ext uri="{FF2B5EF4-FFF2-40B4-BE49-F238E27FC236}">
                <a16:creationId xmlns:a16="http://schemas.microsoft.com/office/drawing/2014/main" id="{1AFA59D1-F528-49A2-B7ED-368EDCBA10AA}"/>
              </a:ext>
            </a:extLst>
          </p:cNvPr>
          <p:cNvSpPr/>
          <p:nvPr/>
        </p:nvSpPr>
        <p:spPr>
          <a:xfrm>
            <a:off x="2602945" y="172016"/>
            <a:ext cx="7220246" cy="523220"/>
          </a:xfrm>
          <a:prstGeom prst="rect">
            <a:avLst/>
          </a:prstGeom>
        </p:spPr>
        <p:txBody>
          <a:bodyPr wrap="none">
            <a:spAutoFit/>
          </a:bodyPr>
          <a:lstStyle/>
          <a:p>
            <a:r>
              <a:rPr lang="en-US" altLang="ko-KR" sz="2800" b="1" dirty="0" smtClean="0">
                <a:solidFill>
                  <a:schemeClr val="accent1"/>
                </a:solidFill>
                <a:latin typeface="+mj-lt"/>
                <a:cs typeface="Arial" pitchFamily="34" charset="0"/>
              </a:rPr>
              <a:t>2) </a:t>
            </a:r>
            <a:r>
              <a:rPr lang="en-US" altLang="ko-KR" sz="2800" b="1" i="1" dirty="0" smtClean="0">
                <a:solidFill>
                  <a:schemeClr val="accent1"/>
                </a:solidFill>
                <a:latin typeface="+mj-lt"/>
                <a:cs typeface="Arial" pitchFamily="34" charset="0"/>
              </a:rPr>
              <a:t>Personal development </a:t>
            </a:r>
            <a:r>
              <a:rPr lang="en-US" altLang="ko-KR" sz="2800" dirty="0" smtClean="0">
                <a:latin typeface="+mj-lt"/>
                <a:cs typeface="Arial" pitchFamily="34" charset="0"/>
              </a:rPr>
              <a:t>– multiple choice</a:t>
            </a:r>
            <a:endParaRPr lang="ko-KR" altLang="en-US" sz="2800" dirty="0">
              <a:latin typeface="+mj-lt"/>
              <a:cs typeface="Arial" pitchFamily="34" charset="0"/>
            </a:endParaRPr>
          </a:p>
        </p:txBody>
      </p:sp>
      <p:sp>
        <p:nvSpPr>
          <p:cNvPr id="6" name="TextBox 5">
            <a:extLst>
              <a:ext uri="{FF2B5EF4-FFF2-40B4-BE49-F238E27FC236}">
                <a16:creationId xmlns:a16="http://schemas.microsoft.com/office/drawing/2014/main" id="{C02DD5F7-A217-4F1A-9801-1370F040694C}"/>
              </a:ext>
            </a:extLst>
          </p:cNvPr>
          <p:cNvSpPr txBox="1"/>
          <p:nvPr/>
        </p:nvSpPr>
        <p:spPr>
          <a:xfrm>
            <a:off x="321298" y="953302"/>
            <a:ext cx="7437577" cy="338554"/>
          </a:xfrm>
          <a:prstGeom prst="rect">
            <a:avLst/>
          </a:prstGeom>
          <a:noFill/>
        </p:spPr>
        <p:txBody>
          <a:bodyPr wrap="square" rtlCol="0">
            <a:spAutoFit/>
          </a:bodyPr>
          <a:lstStyle/>
          <a:p>
            <a:r>
              <a:rPr lang="en-US" altLang="ko-KR" sz="1600" b="1" i="1" dirty="0" smtClean="0">
                <a:cs typeface="Arial" pitchFamily="34" charset="0"/>
              </a:rPr>
              <a:t>Increasing self-esteem </a:t>
            </a:r>
            <a:r>
              <a:rPr lang="en-US" altLang="ko-KR" sz="1600" dirty="0" smtClean="0">
                <a:cs typeface="Arial" pitchFamily="34" charset="0"/>
              </a:rPr>
              <a:t>– </a:t>
            </a:r>
            <a:r>
              <a:rPr lang="pt-BR" altLang="ko-KR" sz="1600" dirty="0" smtClean="0">
                <a:cs typeface="Arial" pitchFamily="34" charset="0"/>
              </a:rPr>
              <a:t>89.7</a:t>
            </a:r>
            <a:r>
              <a:rPr lang="pt-BR" altLang="ko-KR" sz="1600" dirty="0">
                <a:cs typeface="Arial" pitchFamily="34" charset="0"/>
              </a:rPr>
              <a:t>% </a:t>
            </a:r>
            <a:r>
              <a:rPr lang="pt-BR" altLang="ko-KR" sz="1600" dirty="0" smtClean="0">
                <a:cs typeface="Arial" pitchFamily="34" charset="0"/>
              </a:rPr>
              <a:t>choose </a:t>
            </a:r>
            <a:r>
              <a:rPr lang="pt-BR" altLang="ko-KR" sz="1600" b="1" dirty="0" smtClean="0">
                <a:cs typeface="Arial" pitchFamily="34" charset="0"/>
              </a:rPr>
              <a:t>YES</a:t>
            </a:r>
            <a:r>
              <a:rPr lang="pt-BR" altLang="ko-KR" sz="1600" dirty="0" smtClean="0">
                <a:cs typeface="Arial" pitchFamily="34" charset="0"/>
              </a:rPr>
              <a:t>, only 9.3</a:t>
            </a:r>
            <a:r>
              <a:rPr lang="pt-BR" altLang="ko-KR" sz="1600" dirty="0">
                <a:cs typeface="Arial" pitchFamily="34" charset="0"/>
              </a:rPr>
              <a:t>% </a:t>
            </a:r>
            <a:r>
              <a:rPr lang="en-US" altLang="ko-KR" sz="1600" dirty="0" smtClean="0">
                <a:cs typeface="Arial" pitchFamily="34" charset="0"/>
              </a:rPr>
              <a:t>choose PARTIALLY</a:t>
            </a:r>
            <a:endParaRPr lang="en-US" altLang="ko-KR" sz="1600" dirty="0">
              <a:cs typeface="Arial" pitchFamily="34" charset="0"/>
            </a:endParaRPr>
          </a:p>
        </p:txBody>
      </p:sp>
      <p:sp>
        <p:nvSpPr>
          <p:cNvPr id="27" name="Oval 26">
            <a:extLst>
              <a:ext uri="{FF2B5EF4-FFF2-40B4-BE49-F238E27FC236}">
                <a16:creationId xmlns:a16="http://schemas.microsoft.com/office/drawing/2014/main" id="{C74B41EE-3F20-4379-97E4-C6CAD47D82C0}"/>
              </a:ext>
            </a:extLst>
          </p:cNvPr>
          <p:cNvSpPr/>
          <p:nvPr/>
        </p:nvSpPr>
        <p:spPr>
          <a:xfrm>
            <a:off x="130038" y="1549922"/>
            <a:ext cx="191260" cy="19126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8" name="Oval 27">
            <a:extLst>
              <a:ext uri="{FF2B5EF4-FFF2-40B4-BE49-F238E27FC236}">
                <a16:creationId xmlns:a16="http://schemas.microsoft.com/office/drawing/2014/main" id="{A56274B4-2BA8-4E38-8AB1-655EFF18FA6E}"/>
              </a:ext>
            </a:extLst>
          </p:cNvPr>
          <p:cNvSpPr/>
          <p:nvPr/>
        </p:nvSpPr>
        <p:spPr>
          <a:xfrm>
            <a:off x="130038" y="1026949"/>
            <a:ext cx="19126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9" name="TextBox 28">
            <a:extLst>
              <a:ext uri="{FF2B5EF4-FFF2-40B4-BE49-F238E27FC236}">
                <a16:creationId xmlns:a16="http://schemas.microsoft.com/office/drawing/2014/main" id="{C02DD5F7-A217-4F1A-9801-1370F040694C}"/>
              </a:ext>
            </a:extLst>
          </p:cNvPr>
          <p:cNvSpPr txBox="1"/>
          <p:nvPr/>
        </p:nvSpPr>
        <p:spPr>
          <a:xfrm>
            <a:off x="386612" y="1476644"/>
            <a:ext cx="11027186" cy="338554"/>
          </a:xfrm>
          <a:prstGeom prst="rect">
            <a:avLst/>
          </a:prstGeom>
          <a:noFill/>
        </p:spPr>
        <p:txBody>
          <a:bodyPr wrap="square" rtlCol="0">
            <a:spAutoFit/>
          </a:bodyPr>
          <a:lstStyle/>
          <a:p>
            <a:r>
              <a:rPr lang="en-US" altLang="ko-KR" sz="1600" b="1" i="1" dirty="0" smtClean="0">
                <a:cs typeface="Arial" pitchFamily="34" charset="0"/>
              </a:rPr>
              <a:t>Improving communication with their peers </a:t>
            </a:r>
            <a:r>
              <a:rPr lang="en-US" altLang="ko-KR" sz="1600" dirty="0" smtClean="0">
                <a:cs typeface="Arial" pitchFamily="34" charset="0"/>
              </a:rPr>
              <a:t>– </a:t>
            </a:r>
            <a:r>
              <a:rPr lang="pt-BR" altLang="ko-KR" sz="1600" dirty="0" smtClean="0">
                <a:cs typeface="Arial" pitchFamily="34" charset="0"/>
              </a:rPr>
              <a:t>92.8% choose </a:t>
            </a:r>
            <a:r>
              <a:rPr lang="pt-BR" altLang="ko-KR" sz="1600" b="1" dirty="0" smtClean="0">
                <a:cs typeface="Arial" pitchFamily="34" charset="0"/>
              </a:rPr>
              <a:t>YES</a:t>
            </a:r>
            <a:r>
              <a:rPr lang="pt-BR" altLang="ko-KR" sz="1600" dirty="0" smtClean="0">
                <a:cs typeface="Arial" pitchFamily="34" charset="0"/>
              </a:rPr>
              <a:t>, 7.2% </a:t>
            </a:r>
            <a:r>
              <a:rPr lang="en-US" altLang="ko-KR" sz="1600" dirty="0" smtClean="0">
                <a:cs typeface="Arial" pitchFamily="34" charset="0"/>
              </a:rPr>
              <a:t>choose PARTIALLY or NO</a:t>
            </a:r>
            <a:endParaRPr lang="en-US" altLang="ko-KR" sz="1600" dirty="0">
              <a:cs typeface="Arial" pitchFamily="34" charset="0"/>
            </a:endParaRPr>
          </a:p>
        </p:txBody>
      </p:sp>
      <p:sp>
        <p:nvSpPr>
          <p:cNvPr id="30" name="Oval 29">
            <a:extLst>
              <a:ext uri="{FF2B5EF4-FFF2-40B4-BE49-F238E27FC236}">
                <a16:creationId xmlns:a16="http://schemas.microsoft.com/office/drawing/2014/main" id="{A56274B4-2BA8-4E38-8AB1-655EFF18FA6E}"/>
              </a:ext>
            </a:extLst>
          </p:cNvPr>
          <p:cNvSpPr/>
          <p:nvPr/>
        </p:nvSpPr>
        <p:spPr>
          <a:xfrm>
            <a:off x="130038" y="2076246"/>
            <a:ext cx="19126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TextBox 30">
            <a:extLst>
              <a:ext uri="{FF2B5EF4-FFF2-40B4-BE49-F238E27FC236}">
                <a16:creationId xmlns:a16="http://schemas.microsoft.com/office/drawing/2014/main" id="{C02DD5F7-A217-4F1A-9801-1370F040694C}"/>
              </a:ext>
            </a:extLst>
          </p:cNvPr>
          <p:cNvSpPr txBox="1"/>
          <p:nvPr/>
        </p:nvSpPr>
        <p:spPr>
          <a:xfrm>
            <a:off x="386612" y="1994672"/>
            <a:ext cx="11027186" cy="338554"/>
          </a:xfrm>
          <a:prstGeom prst="rect">
            <a:avLst/>
          </a:prstGeom>
          <a:noFill/>
        </p:spPr>
        <p:txBody>
          <a:bodyPr wrap="square" rtlCol="0">
            <a:spAutoFit/>
          </a:bodyPr>
          <a:lstStyle/>
          <a:p>
            <a:r>
              <a:rPr lang="en-US" altLang="ko-KR" sz="1600" b="1" i="1" dirty="0" smtClean="0">
                <a:cs typeface="Arial" pitchFamily="34" charset="0"/>
              </a:rPr>
              <a:t>Improving communication with teachers </a:t>
            </a:r>
            <a:r>
              <a:rPr lang="en-US" altLang="ko-KR" sz="1600" dirty="0" smtClean="0">
                <a:cs typeface="Arial" pitchFamily="34" charset="0"/>
              </a:rPr>
              <a:t>– </a:t>
            </a:r>
            <a:r>
              <a:rPr lang="pt-BR" altLang="ko-KR" sz="1600" dirty="0" smtClean="0">
                <a:cs typeface="Arial" pitchFamily="34" charset="0"/>
              </a:rPr>
              <a:t>93.8% choose </a:t>
            </a:r>
            <a:r>
              <a:rPr lang="pt-BR" altLang="ko-KR" sz="1600" b="1" dirty="0" smtClean="0">
                <a:cs typeface="Arial" pitchFamily="34" charset="0"/>
              </a:rPr>
              <a:t>YES</a:t>
            </a:r>
            <a:r>
              <a:rPr lang="pt-BR" altLang="ko-KR" sz="1600" dirty="0" smtClean="0">
                <a:cs typeface="Arial" pitchFamily="34" charset="0"/>
              </a:rPr>
              <a:t>, 6.2% </a:t>
            </a:r>
            <a:r>
              <a:rPr lang="en-US" altLang="ko-KR" sz="1600" dirty="0" smtClean="0">
                <a:cs typeface="Arial" pitchFamily="34" charset="0"/>
              </a:rPr>
              <a:t>choose PARTIALLY or NO</a:t>
            </a:r>
            <a:endParaRPr lang="en-US" altLang="ko-KR" sz="1600" dirty="0">
              <a:cs typeface="Arial" pitchFamily="34" charset="0"/>
            </a:endParaRPr>
          </a:p>
        </p:txBody>
      </p:sp>
      <p:sp>
        <p:nvSpPr>
          <p:cNvPr id="32" name="Oval 31">
            <a:extLst>
              <a:ext uri="{FF2B5EF4-FFF2-40B4-BE49-F238E27FC236}">
                <a16:creationId xmlns:a16="http://schemas.microsoft.com/office/drawing/2014/main" id="{C74B41EE-3F20-4379-97E4-C6CAD47D82C0}"/>
              </a:ext>
            </a:extLst>
          </p:cNvPr>
          <p:cNvSpPr/>
          <p:nvPr/>
        </p:nvSpPr>
        <p:spPr>
          <a:xfrm>
            <a:off x="135234" y="2636601"/>
            <a:ext cx="191260" cy="19126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TextBox 32">
            <a:extLst>
              <a:ext uri="{FF2B5EF4-FFF2-40B4-BE49-F238E27FC236}">
                <a16:creationId xmlns:a16="http://schemas.microsoft.com/office/drawing/2014/main" id="{C02DD5F7-A217-4F1A-9801-1370F040694C}"/>
              </a:ext>
            </a:extLst>
          </p:cNvPr>
          <p:cNvSpPr txBox="1"/>
          <p:nvPr/>
        </p:nvSpPr>
        <p:spPr>
          <a:xfrm>
            <a:off x="386612" y="2511149"/>
            <a:ext cx="9976588" cy="584775"/>
          </a:xfrm>
          <a:prstGeom prst="rect">
            <a:avLst/>
          </a:prstGeom>
          <a:noFill/>
        </p:spPr>
        <p:txBody>
          <a:bodyPr wrap="square" rtlCol="0">
            <a:spAutoFit/>
          </a:bodyPr>
          <a:lstStyle/>
          <a:p>
            <a:r>
              <a:rPr lang="en-US" altLang="ko-KR" sz="1600" b="1" i="1" dirty="0" smtClean="0">
                <a:cs typeface="Arial" pitchFamily="34" charset="0"/>
              </a:rPr>
              <a:t>Stimulating creativity through the project activities</a:t>
            </a:r>
            <a:r>
              <a:rPr lang="en-US" altLang="ko-KR" sz="1600" dirty="0" smtClean="0">
                <a:cs typeface="Arial" pitchFamily="34" charset="0"/>
              </a:rPr>
              <a:t>– </a:t>
            </a:r>
            <a:r>
              <a:rPr lang="pt-BR" altLang="ko-KR" sz="1600" dirty="0" smtClean="0">
                <a:cs typeface="Arial" pitchFamily="34" charset="0"/>
              </a:rPr>
              <a:t>56.7</a:t>
            </a:r>
            <a:r>
              <a:rPr lang="pt-BR" altLang="ko-KR" sz="1600" dirty="0">
                <a:cs typeface="Arial" pitchFamily="34" charset="0"/>
              </a:rPr>
              <a:t>% </a:t>
            </a:r>
            <a:r>
              <a:rPr lang="pt-BR" altLang="ko-KR" sz="1600" dirty="0" smtClean="0">
                <a:cs typeface="Arial" pitchFamily="34" charset="0"/>
              </a:rPr>
              <a:t>choose </a:t>
            </a:r>
            <a:r>
              <a:rPr lang="pt-BR" altLang="ko-KR" sz="1600" b="1" dirty="0" smtClean="0">
                <a:cs typeface="Arial" pitchFamily="34" charset="0"/>
              </a:rPr>
              <a:t>GREATLY</a:t>
            </a:r>
            <a:r>
              <a:rPr lang="pt-BR" altLang="ko-KR" sz="1600" dirty="0" smtClean="0">
                <a:cs typeface="Arial" pitchFamily="34" charset="0"/>
              </a:rPr>
              <a:t>, 33</a:t>
            </a:r>
            <a:r>
              <a:rPr lang="pt-BR" altLang="ko-KR" sz="1600" dirty="0">
                <a:cs typeface="Arial" pitchFamily="34" charset="0"/>
              </a:rPr>
              <a:t>% </a:t>
            </a:r>
            <a:r>
              <a:rPr lang="en-US" altLang="ko-KR" sz="1600" dirty="0" smtClean="0">
                <a:cs typeface="Arial" pitchFamily="34" charset="0"/>
              </a:rPr>
              <a:t>choose </a:t>
            </a:r>
            <a:r>
              <a:rPr lang="en-US" altLang="ko-KR" sz="1600" b="1" dirty="0" smtClean="0">
                <a:cs typeface="Arial" pitchFamily="34" charset="0"/>
              </a:rPr>
              <a:t>A LOT. </a:t>
            </a:r>
            <a:r>
              <a:rPr lang="en-US" altLang="ko-KR" sz="1600" dirty="0" smtClean="0">
                <a:cs typeface="Arial" pitchFamily="34" charset="0"/>
              </a:rPr>
              <a:t>Only 10.3% choose LITTLE</a:t>
            </a:r>
            <a:endParaRPr lang="en-US" altLang="ko-KR" sz="1600" dirty="0">
              <a:cs typeface="Arial" pitchFamily="34" charset="0"/>
            </a:endParaRPr>
          </a:p>
        </p:txBody>
      </p:sp>
      <p:sp>
        <p:nvSpPr>
          <p:cNvPr id="34" name="Oval 33">
            <a:extLst>
              <a:ext uri="{FF2B5EF4-FFF2-40B4-BE49-F238E27FC236}">
                <a16:creationId xmlns:a16="http://schemas.microsoft.com/office/drawing/2014/main" id="{A56274B4-2BA8-4E38-8AB1-655EFF18FA6E}"/>
              </a:ext>
            </a:extLst>
          </p:cNvPr>
          <p:cNvSpPr/>
          <p:nvPr/>
        </p:nvSpPr>
        <p:spPr>
          <a:xfrm>
            <a:off x="130038" y="3212750"/>
            <a:ext cx="19126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5" name="TextBox 34">
            <a:extLst>
              <a:ext uri="{FF2B5EF4-FFF2-40B4-BE49-F238E27FC236}">
                <a16:creationId xmlns:a16="http://schemas.microsoft.com/office/drawing/2014/main" id="{C02DD5F7-A217-4F1A-9801-1370F040694C}"/>
              </a:ext>
            </a:extLst>
          </p:cNvPr>
          <p:cNvSpPr txBox="1"/>
          <p:nvPr/>
        </p:nvSpPr>
        <p:spPr>
          <a:xfrm>
            <a:off x="386612" y="3148843"/>
            <a:ext cx="11027186" cy="338554"/>
          </a:xfrm>
          <a:prstGeom prst="rect">
            <a:avLst/>
          </a:prstGeom>
          <a:noFill/>
        </p:spPr>
        <p:txBody>
          <a:bodyPr wrap="square" rtlCol="0">
            <a:spAutoFit/>
          </a:bodyPr>
          <a:lstStyle/>
          <a:p>
            <a:r>
              <a:rPr lang="en-US" altLang="ko-KR" sz="1600" b="1" i="1" dirty="0" smtClean="0">
                <a:cs typeface="Arial" pitchFamily="34" charset="0"/>
              </a:rPr>
              <a:t>Improving English language skills</a:t>
            </a:r>
            <a:r>
              <a:rPr lang="en-US" altLang="ko-KR" sz="1600" dirty="0" smtClean="0">
                <a:cs typeface="Arial" pitchFamily="34" charset="0"/>
              </a:rPr>
              <a:t>– </a:t>
            </a:r>
            <a:r>
              <a:rPr lang="pt-BR" altLang="ko-KR" sz="1600" dirty="0" smtClean="0">
                <a:cs typeface="Arial" pitchFamily="34" charset="0"/>
              </a:rPr>
              <a:t>89.7% choose </a:t>
            </a:r>
            <a:r>
              <a:rPr lang="pt-BR" altLang="ko-KR" sz="1600" b="1" dirty="0" smtClean="0">
                <a:cs typeface="Arial" pitchFamily="34" charset="0"/>
              </a:rPr>
              <a:t>A LOT</a:t>
            </a:r>
            <a:r>
              <a:rPr lang="pt-BR" altLang="ko-KR" sz="1600" dirty="0" smtClean="0">
                <a:cs typeface="Arial" pitchFamily="34" charset="0"/>
              </a:rPr>
              <a:t>, 8.2% </a:t>
            </a:r>
            <a:r>
              <a:rPr lang="en-US" altLang="ko-KR" sz="1600" dirty="0" smtClean="0">
                <a:cs typeface="Arial" pitchFamily="34" charset="0"/>
              </a:rPr>
              <a:t>choose </a:t>
            </a:r>
            <a:r>
              <a:rPr lang="en-US" altLang="ko-KR" sz="1600" b="1" dirty="0" smtClean="0">
                <a:cs typeface="Arial" pitchFamily="34" charset="0"/>
              </a:rPr>
              <a:t>LITTLE</a:t>
            </a:r>
            <a:r>
              <a:rPr lang="en-US" altLang="ko-KR" sz="1600" dirty="0" smtClean="0">
                <a:cs typeface="Arial" pitchFamily="34" charset="0"/>
              </a:rPr>
              <a:t>, 2.1% choose NOT AT ALL</a:t>
            </a:r>
            <a:endParaRPr lang="en-US" altLang="ko-KR" sz="1600" dirty="0">
              <a:cs typeface="Arial" pitchFamily="34" charset="0"/>
            </a:endParaRPr>
          </a:p>
        </p:txBody>
      </p:sp>
      <p:sp>
        <p:nvSpPr>
          <p:cNvPr id="36" name="Oval 35">
            <a:extLst>
              <a:ext uri="{FF2B5EF4-FFF2-40B4-BE49-F238E27FC236}">
                <a16:creationId xmlns:a16="http://schemas.microsoft.com/office/drawing/2014/main" id="{C74B41EE-3F20-4379-97E4-C6CAD47D82C0}"/>
              </a:ext>
            </a:extLst>
          </p:cNvPr>
          <p:cNvSpPr/>
          <p:nvPr/>
        </p:nvSpPr>
        <p:spPr>
          <a:xfrm>
            <a:off x="144697" y="3788899"/>
            <a:ext cx="191260" cy="19126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7" name="TextBox 36">
            <a:extLst>
              <a:ext uri="{FF2B5EF4-FFF2-40B4-BE49-F238E27FC236}">
                <a16:creationId xmlns:a16="http://schemas.microsoft.com/office/drawing/2014/main" id="{C02DD5F7-A217-4F1A-9801-1370F040694C}"/>
              </a:ext>
            </a:extLst>
          </p:cNvPr>
          <p:cNvSpPr txBox="1"/>
          <p:nvPr/>
        </p:nvSpPr>
        <p:spPr>
          <a:xfrm>
            <a:off x="386612" y="3702307"/>
            <a:ext cx="11027186" cy="338554"/>
          </a:xfrm>
          <a:prstGeom prst="rect">
            <a:avLst/>
          </a:prstGeom>
          <a:noFill/>
        </p:spPr>
        <p:txBody>
          <a:bodyPr wrap="square" rtlCol="0">
            <a:spAutoFit/>
          </a:bodyPr>
          <a:lstStyle/>
          <a:p>
            <a:r>
              <a:rPr lang="en-US" altLang="ko-KR" sz="1600" b="1" i="1" dirty="0" smtClean="0">
                <a:cs typeface="Arial" pitchFamily="34" charset="0"/>
              </a:rPr>
              <a:t>Improving digital skills </a:t>
            </a:r>
            <a:r>
              <a:rPr lang="en-US" altLang="ko-KR" sz="1600" dirty="0" smtClean="0">
                <a:cs typeface="Arial" pitchFamily="34" charset="0"/>
              </a:rPr>
              <a:t>– </a:t>
            </a:r>
            <a:r>
              <a:rPr lang="pt-BR" altLang="ko-KR" sz="1600" dirty="0" smtClean="0">
                <a:cs typeface="Arial" pitchFamily="34" charset="0"/>
              </a:rPr>
              <a:t>47.4</a:t>
            </a:r>
            <a:r>
              <a:rPr lang="pt-BR" altLang="ko-KR" sz="1600" dirty="0">
                <a:cs typeface="Arial" pitchFamily="34" charset="0"/>
              </a:rPr>
              <a:t>% choose </a:t>
            </a:r>
            <a:r>
              <a:rPr lang="pt-BR" altLang="ko-KR" sz="1600" b="1" dirty="0" smtClean="0">
                <a:cs typeface="Arial" pitchFamily="34" charset="0"/>
              </a:rPr>
              <a:t>VERY WELL</a:t>
            </a:r>
            <a:r>
              <a:rPr lang="pt-BR" altLang="ko-KR" sz="1600" dirty="0">
                <a:cs typeface="Arial" pitchFamily="34" charset="0"/>
              </a:rPr>
              <a:t>, </a:t>
            </a:r>
            <a:r>
              <a:rPr lang="pt-BR" altLang="ko-KR" sz="1600" dirty="0" smtClean="0">
                <a:cs typeface="Arial" pitchFamily="34" charset="0"/>
              </a:rPr>
              <a:t>41.2</a:t>
            </a:r>
            <a:r>
              <a:rPr lang="pt-BR" altLang="ko-KR" sz="1600" dirty="0">
                <a:cs typeface="Arial" pitchFamily="34" charset="0"/>
              </a:rPr>
              <a:t>% </a:t>
            </a:r>
            <a:r>
              <a:rPr lang="en-US" altLang="ko-KR" sz="1600" dirty="0" smtClean="0">
                <a:cs typeface="Arial" pitchFamily="34" charset="0"/>
              </a:rPr>
              <a:t>choose </a:t>
            </a:r>
            <a:r>
              <a:rPr lang="en-US" altLang="ko-KR" sz="1600" b="1" dirty="0" smtClean="0">
                <a:cs typeface="Arial" pitchFamily="34" charset="0"/>
              </a:rPr>
              <a:t>WELL</a:t>
            </a:r>
            <a:r>
              <a:rPr lang="en-US" altLang="ko-KR" sz="1600" dirty="0">
                <a:cs typeface="Arial" pitchFamily="34" charset="0"/>
              </a:rPr>
              <a:t>, </a:t>
            </a:r>
            <a:r>
              <a:rPr lang="en-US" altLang="ko-KR" sz="1600" dirty="0" smtClean="0">
                <a:cs typeface="Arial" pitchFamily="34" charset="0"/>
              </a:rPr>
              <a:t>10.3</a:t>
            </a:r>
            <a:r>
              <a:rPr lang="en-US" altLang="ko-KR" sz="1600" dirty="0">
                <a:cs typeface="Arial" pitchFamily="34" charset="0"/>
              </a:rPr>
              <a:t>% choose </a:t>
            </a:r>
            <a:r>
              <a:rPr lang="en-US" altLang="ko-KR" sz="1600" dirty="0" smtClean="0">
                <a:cs typeface="Arial" pitchFamily="34" charset="0"/>
              </a:rPr>
              <a:t>SATISFYING</a:t>
            </a:r>
            <a:endParaRPr lang="en-US" altLang="ko-KR" sz="1600" dirty="0">
              <a:cs typeface="Arial" pitchFamily="34" charset="0"/>
            </a:endParaRPr>
          </a:p>
        </p:txBody>
      </p:sp>
      <p:sp>
        <p:nvSpPr>
          <p:cNvPr id="38" name="Oval 37">
            <a:extLst>
              <a:ext uri="{FF2B5EF4-FFF2-40B4-BE49-F238E27FC236}">
                <a16:creationId xmlns:a16="http://schemas.microsoft.com/office/drawing/2014/main" id="{A56274B4-2BA8-4E38-8AB1-655EFF18FA6E}"/>
              </a:ext>
            </a:extLst>
          </p:cNvPr>
          <p:cNvSpPr/>
          <p:nvPr/>
        </p:nvSpPr>
        <p:spPr>
          <a:xfrm>
            <a:off x="150890" y="4410853"/>
            <a:ext cx="19126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9" name="TextBox 38">
            <a:extLst>
              <a:ext uri="{FF2B5EF4-FFF2-40B4-BE49-F238E27FC236}">
                <a16:creationId xmlns:a16="http://schemas.microsoft.com/office/drawing/2014/main" id="{C02DD5F7-A217-4F1A-9801-1370F040694C}"/>
              </a:ext>
            </a:extLst>
          </p:cNvPr>
          <p:cNvSpPr txBox="1"/>
          <p:nvPr/>
        </p:nvSpPr>
        <p:spPr>
          <a:xfrm>
            <a:off x="386612" y="4214095"/>
            <a:ext cx="7703651" cy="584775"/>
          </a:xfrm>
          <a:prstGeom prst="rect">
            <a:avLst/>
          </a:prstGeom>
          <a:noFill/>
        </p:spPr>
        <p:txBody>
          <a:bodyPr wrap="square" rtlCol="0">
            <a:spAutoFit/>
          </a:bodyPr>
          <a:lstStyle/>
          <a:p>
            <a:r>
              <a:rPr lang="en-US" altLang="ko-KR" sz="1600" b="1" i="1" dirty="0" smtClean="0">
                <a:cs typeface="Arial" pitchFamily="34" charset="0"/>
              </a:rPr>
              <a:t>Personal contribution to the project </a:t>
            </a:r>
            <a:r>
              <a:rPr lang="en-US" altLang="ko-KR" sz="1600" dirty="0" smtClean="0">
                <a:cs typeface="Arial" pitchFamily="34" charset="0"/>
              </a:rPr>
              <a:t>– </a:t>
            </a:r>
            <a:r>
              <a:rPr lang="pt-BR" altLang="ko-KR" sz="1600" dirty="0" smtClean="0">
                <a:cs typeface="Arial" pitchFamily="34" charset="0"/>
              </a:rPr>
              <a:t>72.2</a:t>
            </a:r>
            <a:r>
              <a:rPr lang="pt-BR" altLang="ko-KR" sz="1600" dirty="0">
                <a:cs typeface="Arial" pitchFamily="34" charset="0"/>
              </a:rPr>
              <a:t>% choose </a:t>
            </a:r>
            <a:r>
              <a:rPr lang="pt-BR" altLang="ko-KR" sz="1600" b="1" dirty="0" smtClean="0">
                <a:cs typeface="Arial" pitchFamily="34" charset="0"/>
              </a:rPr>
              <a:t>VERY GOOD</a:t>
            </a:r>
            <a:r>
              <a:rPr lang="pt-BR" altLang="ko-KR" sz="1600" dirty="0">
                <a:cs typeface="Arial" pitchFamily="34" charset="0"/>
              </a:rPr>
              <a:t>, </a:t>
            </a:r>
            <a:r>
              <a:rPr lang="pt-BR" altLang="ko-KR" sz="1600" dirty="0" smtClean="0">
                <a:cs typeface="Arial" pitchFamily="34" charset="0"/>
              </a:rPr>
              <a:t>24.7% </a:t>
            </a:r>
            <a:r>
              <a:rPr lang="en-US" altLang="ko-KR" sz="1600" dirty="0" smtClean="0">
                <a:cs typeface="Arial" pitchFamily="34" charset="0"/>
              </a:rPr>
              <a:t>choose </a:t>
            </a:r>
            <a:r>
              <a:rPr lang="en-US" altLang="ko-KR" sz="1600" b="1" dirty="0" smtClean="0">
                <a:cs typeface="Arial" pitchFamily="34" charset="0"/>
              </a:rPr>
              <a:t>GOOD, </a:t>
            </a:r>
            <a:r>
              <a:rPr lang="en-US" altLang="ko-KR" sz="1600" dirty="0" smtClean="0">
                <a:cs typeface="Arial" pitchFamily="34" charset="0"/>
              </a:rPr>
              <a:t>3.1</a:t>
            </a:r>
            <a:r>
              <a:rPr lang="en-US" altLang="ko-KR" sz="1600" dirty="0">
                <a:cs typeface="Arial" pitchFamily="34" charset="0"/>
              </a:rPr>
              <a:t>% choose </a:t>
            </a:r>
            <a:r>
              <a:rPr lang="en-US" altLang="ko-KR" sz="1600" dirty="0" smtClean="0">
                <a:cs typeface="Arial" pitchFamily="34" charset="0"/>
              </a:rPr>
              <a:t>SATISFYING</a:t>
            </a:r>
            <a:endParaRPr lang="en-US" altLang="ko-KR" sz="1600" dirty="0">
              <a:cs typeface="Arial" pitchFamily="34" charset="0"/>
            </a:endParaRPr>
          </a:p>
        </p:txBody>
      </p:sp>
    </p:spTree>
    <p:extLst>
      <p:ext uri="{BB962C8B-B14F-4D97-AF65-F5344CB8AC3E}">
        <p14:creationId xmlns:p14="http://schemas.microsoft.com/office/powerpoint/2010/main" val="1693104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smtClean="0"/>
              <a:t>CONCLUSIONS</a:t>
            </a:r>
            <a:endParaRPr lang="en-US" dirty="0"/>
          </a:p>
        </p:txBody>
      </p:sp>
      <p:grpSp>
        <p:nvGrpSpPr>
          <p:cNvPr id="3" name="Group 2">
            <a:extLst>
              <a:ext uri="{FF2B5EF4-FFF2-40B4-BE49-F238E27FC236}">
                <a16:creationId xmlns:a16="http://schemas.microsoft.com/office/drawing/2014/main" id="{55D59553-A039-471C-AE26-F96ADECAB6CF}"/>
              </a:ext>
            </a:extLst>
          </p:cNvPr>
          <p:cNvGrpSpPr/>
          <p:nvPr/>
        </p:nvGrpSpPr>
        <p:grpSpPr>
          <a:xfrm>
            <a:off x="668085" y="2077401"/>
            <a:ext cx="4701308" cy="3689499"/>
            <a:chOff x="668085" y="2077401"/>
            <a:chExt cx="4701308" cy="36894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52"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3"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4"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55"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6"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7"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F11E029-EE4E-47A8-A49D-2624DDFB95CC}"/>
                </a:ext>
              </a:extLst>
            </p:cNvPr>
            <p:cNvSpPr/>
            <p:nvPr/>
          </p:nvSpPr>
          <p:spPr>
            <a:xfrm>
              <a:off x="2709333" y="2077401"/>
              <a:ext cx="2660060" cy="2756206"/>
            </a:xfrm>
            <a:custGeom>
              <a:avLst/>
              <a:gdLst>
                <a:gd name="connsiteX0" fmla="*/ 3877491 w 3952875"/>
                <a:gd name="connsiteY0" fmla="*/ 3295792 h 4095750"/>
                <a:gd name="connsiteX1" fmla="*/ 3034528 w 3952875"/>
                <a:gd name="connsiteY1" fmla="*/ 2520458 h 4095750"/>
                <a:gd name="connsiteX2" fmla="*/ 2997381 w 3952875"/>
                <a:gd name="connsiteY2" fmla="*/ 2485215 h 4095750"/>
                <a:gd name="connsiteX3" fmla="*/ 3021193 w 3952875"/>
                <a:gd name="connsiteY3" fmla="*/ 2444258 h 4095750"/>
                <a:gd name="connsiteX4" fmla="*/ 3215503 w 3952875"/>
                <a:gd name="connsiteY4" fmla="*/ 1302210 h 4095750"/>
                <a:gd name="connsiteX5" fmla="*/ 1768656 w 3952875"/>
                <a:gd name="connsiteY5" fmla="*/ 4905 h 4095750"/>
                <a:gd name="connsiteX6" fmla="*/ 217986 w 3952875"/>
                <a:gd name="connsiteY6" fmla="*/ 810720 h 4095750"/>
                <a:gd name="connsiteX7" fmla="*/ 78921 w 3952875"/>
                <a:gd name="connsiteY7" fmla="*/ 1110757 h 4095750"/>
                <a:gd name="connsiteX8" fmla="*/ 325618 w 3952875"/>
                <a:gd name="connsiteY8" fmla="*/ 2589037 h 4095750"/>
                <a:gd name="connsiteX9" fmla="*/ 1662928 w 3952875"/>
                <a:gd name="connsiteY9" fmla="*/ 3242452 h 4095750"/>
                <a:gd name="connsiteX10" fmla="*/ 2351586 w 3952875"/>
                <a:gd name="connsiteY10" fmla="*/ 3085290 h 4095750"/>
                <a:gd name="connsiteX11" fmla="*/ 2367778 w 3952875"/>
                <a:gd name="connsiteY11" fmla="*/ 3106245 h 4095750"/>
                <a:gd name="connsiteX12" fmla="*/ 3026908 w 3952875"/>
                <a:gd name="connsiteY12" fmla="*/ 4010167 h 4095750"/>
                <a:gd name="connsiteX13" fmla="*/ 3383143 w 3952875"/>
                <a:gd name="connsiteY13" fmla="*/ 4050173 h 4095750"/>
                <a:gd name="connsiteX14" fmla="*/ 3854631 w 3952875"/>
                <a:gd name="connsiteY14" fmla="*/ 3633930 h 4095750"/>
                <a:gd name="connsiteX15" fmla="*/ 3892731 w 3952875"/>
                <a:gd name="connsiteY15" fmla="*/ 3592020 h 4095750"/>
                <a:gd name="connsiteX16" fmla="*/ 3957501 w 3952875"/>
                <a:gd name="connsiteY16" fmla="*/ 3442477 h 4095750"/>
                <a:gd name="connsiteX17" fmla="*/ 3877491 w 3952875"/>
                <a:gd name="connsiteY17" fmla="*/ 3295792 h 4095750"/>
                <a:gd name="connsiteX18" fmla="*/ 1598158 w 3952875"/>
                <a:gd name="connsiteY18" fmla="*/ 3039570 h 4095750"/>
                <a:gd name="connsiteX19" fmla="*/ 194173 w 3952875"/>
                <a:gd name="connsiteY19" fmla="*/ 1613677 h 4095750"/>
                <a:gd name="connsiteX20" fmla="*/ 1625781 w 3952875"/>
                <a:gd name="connsiteY20" fmla="*/ 206835 h 4095750"/>
                <a:gd name="connsiteX21" fmla="*/ 3028813 w 3952875"/>
                <a:gd name="connsiteY21" fmla="*/ 1634632 h 4095750"/>
                <a:gd name="connsiteX22" fmla="*/ 1598158 w 3952875"/>
                <a:gd name="connsiteY22" fmla="*/ 3039570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2875" h="409575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3"/>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F375085-4E9E-4CD4-B48E-19513A46CF85}"/>
                </a:ext>
              </a:extLst>
            </p:cNvPr>
            <p:cNvSpPr/>
            <p:nvPr/>
          </p:nvSpPr>
          <p:spPr>
            <a:xfrm>
              <a:off x="3600791" y="2447478"/>
              <a:ext cx="439253" cy="1392068"/>
            </a:xfrm>
            <a:custGeom>
              <a:avLst/>
              <a:gdLst>
                <a:gd name="connsiteX0" fmla="*/ 25050 w 439253"/>
                <a:gd name="connsiteY0" fmla="*/ 443420 h 1392068"/>
                <a:gd name="connsiteX1" fmla="*/ 413483 w 439253"/>
                <a:gd name="connsiteY1" fmla="*/ 443420 h 1392068"/>
                <a:gd name="connsiteX2" fmla="*/ 413483 w 439253"/>
                <a:gd name="connsiteY2" fmla="*/ 1392068 h 1392068"/>
                <a:gd name="connsiteX3" fmla="*/ 25050 w 439253"/>
                <a:gd name="connsiteY3" fmla="*/ 1392068 h 1392068"/>
                <a:gd name="connsiteX4" fmla="*/ 25050 w 439253"/>
                <a:gd name="connsiteY4" fmla="*/ 443420 h 1392068"/>
                <a:gd name="connsiteX5" fmla="*/ 230242 w 439253"/>
                <a:gd name="connsiteY5" fmla="*/ 103 h 1392068"/>
                <a:gd name="connsiteX6" fmla="*/ 328232 w 439253"/>
                <a:gd name="connsiteY6" fmla="*/ 21015 h 1392068"/>
                <a:gd name="connsiteX7" fmla="*/ 439121 w 439253"/>
                <a:gd name="connsiteY7" fmla="*/ 174849 h 1392068"/>
                <a:gd name="connsiteX8" fmla="*/ 335924 w 439253"/>
                <a:gd name="connsiteY8" fmla="*/ 343427 h 1392068"/>
                <a:gd name="connsiteX9" fmla="*/ 217984 w 439253"/>
                <a:gd name="connsiteY9" fmla="*/ 374194 h 1392068"/>
                <a:gd name="connsiteX10" fmla="*/ 101966 w 439253"/>
                <a:gd name="connsiteY10" fmla="*/ 340222 h 1392068"/>
                <a:gd name="connsiteX11" fmla="*/ 692 w 439253"/>
                <a:gd name="connsiteY11" fmla="*/ 169722 h 1392068"/>
                <a:gd name="connsiteX12" fmla="*/ 130811 w 439253"/>
                <a:gd name="connsiteY12" fmla="*/ 13323 h 1392068"/>
                <a:gd name="connsiteX13" fmla="*/ 230242 w 439253"/>
                <a:gd name="connsiteY13" fmla="*/ 103 h 13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253" h="1392068">
                  <a:moveTo>
                    <a:pt x="25050" y="443420"/>
                  </a:moveTo>
                  <a:cubicBezTo>
                    <a:pt x="154528" y="443420"/>
                    <a:pt x="282724" y="443420"/>
                    <a:pt x="413483" y="443420"/>
                  </a:cubicBezTo>
                  <a:cubicBezTo>
                    <a:pt x="413483" y="759422"/>
                    <a:pt x="413483" y="1074783"/>
                    <a:pt x="413483" y="1392068"/>
                  </a:cubicBezTo>
                  <a:cubicBezTo>
                    <a:pt x="285287" y="1392068"/>
                    <a:pt x="156451" y="1392068"/>
                    <a:pt x="25050" y="1392068"/>
                  </a:cubicBezTo>
                  <a:cubicBezTo>
                    <a:pt x="25050" y="1074143"/>
                    <a:pt x="25050" y="760063"/>
                    <a:pt x="25050" y="443420"/>
                  </a:cubicBezTo>
                  <a:close/>
                  <a:moveTo>
                    <a:pt x="230242" y="103"/>
                  </a:moveTo>
                  <a:cubicBezTo>
                    <a:pt x="263333" y="984"/>
                    <a:pt x="296183" y="7554"/>
                    <a:pt x="328232" y="21015"/>
                  </a:cubicBezTo>
                  <a:cubicBezTo>
                    <a:pt x="395534" y="49218"/>
                    <a:pt x="435916" y="99214"/>
                    <a:pt x="439121" y="174849"/>
                  </a:cubicBezTo>
                  <a:cubicBezTo>
                    <a:pt x="441685" y="253690"/>
                    <a:pt x="407072" y="312019"/>
                    <a:pt x="335924" y="343427"/>
                  </a:cubicBezTo>
                  <a:cubicBezTo>
                    <a:pt x="300670" y="358810"/>
                    <a:pt x="259647" y="363938"/>
                    <a:pt x="217984" y="374194"/>
                  </a:cubicBezTo>
                  <a:cubicBezTo>
                    <a:pt x="178243" y="362656"/>
                    <a:pt x="137861" y="356887"/>
                    <a:pt x="101966" y="340222"/>
                  </a:cubicBezTo>
                  <a:cubicBezTo>
                    <a:pt x="32741" y="308173"/>
                    <a:pt x="-5718" y="238307"/>
                    <a:pt x="692" y="169722"/>
                  </a:cubicBezTo>
                  <a:cubicBezTo>
                    <a:pt x="8384" y="92164"/>
                    <a:pt x="53893" y="35758"/>
                    <a:pt x="130811" y="13323"/>
                  </a:cubicBezTo>
                  <a:cubicBezTo>
                    <a:pt x="163821" y="4029"/>
                    <a:pt x="197152" y="-778"/>
                    <a:pt x="230242" y="103"/>
                  </a:cubicBezTo>
                  <a:close/>
                </a:path>
              </a:pathLst>
            </a:custGeom>
            <a:solidFill>
              <a:schemeClr val="accent3"/>
            </a:solidFill>
            <a:ln w="9525" cap="flat">
              <a:noFill/>
              <a:prstDash val="solid"/>
              <a:miter/>
            </a:ln>
          </p:spPr>
          <p:txBody>
            <a:bodyPr wrap="square" rtlCol="0" anchor="ctr">
              <a:noAutofit/>
            </a:bodyPr>
            <a:lstStyle/>
            <a:p>
              <a:endParaRPr lang="en-US" dirty="0"/>
            </a:p>
          </p:txBody>
        </p:sp>
      </p:grpSp>
      <p:sp>
        <p:nvSpPr>
          <p:cNvPr id="123" name="Oval 122">
            <a:extLst>
              <a:ext uri="{FF2B5EF4-FFF2-40B4-BE49-F238E27FC236}">
                <a16:creationId xmlns:a16="http://schemas.microsoft.com/office/drawing/2014/main" id="{A56274B4-2BA8-4E38-8AB1-655EFF18FA6E}"/>
              </a:ext>
            </a:extLst>
          </p:cNvPr>
          <p:cNvSpPr/>
          <p:nvPr/>
        </p:nvSpPr>
        <p:spPr>
          <a:xfrm>
            <a:off x="6137274" y="2054980"/>
            <a:ext cx="19126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4" name="Oval 123">
            <a:extLst>
              <a:ext uri="{FF2B5EF4-FFF2-40B4-BE49-F238E27FC236}">
                <a16:creationId xmlns:a16="http://schemas.microsoft.com/office/drawing/2014/main" id="{C74B41EE-3F20-4379-97E4-C6CAD47D82C0}"/>
              </a:ext>
            </a:extLst>
          </p:cNvPr>
          <p:cNvSpPr/>
          <p:nvPr/>
        </p:nvSpPr>
        <p:spPr>
          <a:xfrm>
            <a:off x="6137274" y="3572224"/>
            <a:ext cx="191260" cy="19126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7" name="TextBox 126">
            <a:extLst>
              <a:ext uri="{FF2B5EF4-FFF2-40B4-BE49-F238E27FC236}">
                <a16:creationId xmlns:a16="http://schemas.microsoft.com/office/drawing/2014/main" id="{47C4D0B4-AB7C-4C23-8B94-C9040B20AB43}"/>
              </a:ext>
            </a:extLst>
          </p:cNvPr>
          <p:cNvSpPr txBox="1"/>
          <p:nvPr/>
        </p:nvSpPr>
        <p:spPr>
          <a:xfrm>
            <a:off x="6375183" y="1688945"/>
            <a:ext cx="5153011" cy="923330"/>
          </a:xfrm>
          <a:prstGeom prst="rect">
            <a:avLst/>
          </a:prstGeom>
          <a:noFill/>
        </p:spPr>
        <p:txBody>
          <a:bodyPr wrap="square" rtlCol="0">
            <a:spAutoFit/>
          </a:bodyPr>
          <a:lstStyle/>
          <a:p>
            <a:r>
              <a:rPr lang="en-US" altLang="ko-KR" b="1" dirty="0" smtClean="0">
                <a:solidFill>
                  <a:schemeClr val="tx1">
                    <a:lumMod val="75000"/>
                    <a:lumOff val="25000"/>
                  </a:schemeClr>
                </a:solidFill>
                <a:cs typeface="Arial" pitchFamily="34" charset="0"/>
              </a:rPr>
              <a:t>The answers show clearly a positive contribution of the project to students’ personal development;</a:t>
            </a:r>
            <a:endParaRPr lang="ko-KR" altLang="en-US" b="1" dirty="0">
              <a:solidFill>
                <a:schemeClr val="tx1">
                  <a:lumMod val="75000"/>
                  <a:lumOff val="25000"/>
                </a:schemeClr>
              </a:solidFill>
              <a:cs typeface="Arial" pitchFamily="34" charset="0"/>
            </a:endParaRPr>
          </a:p>
        </p:txBody>
      </p:sp>
      <p:sp>
        <p:nvSpPr>
          <p:cNvPr id="128" name="TextBox 127">
            <a:extLst>
              <a:ext uri="{FF2B5EF4-FFF2-40B4-BE49-F238E27FC236}">
                <a16:creationId xmlns:a16="http://schemas.microsoft.com/office/drawing/2014/main" id="{94651572-5066-4E10-8E7C-54B23D3BA4A6}"/>
              </a:ext>
            </a:extLst>
          </p:cNvPr>
          <p:cNvSpPr txBox="1"/>
          <p:nvPr/>
        </p:nvSpPr>
        <p:spPr>
          <a:xfrm>
            <a:off x="6375183" y="3417452"/>
            <a:ext cx="5153011" cy="646331"/>
          </a:xfrm>
          <a:prstGeom prst="rect">
            <a:avLst/>
          </a:prstGeom>
          <a:noFill/>
        </p:spPr>
        <p:txBody>
          <a:bodyPr wrap="square" rtlCol="0">
            <a:spAutoFit/>
          </a:bodyPr>
          <a:lstStyle/>
          <a:p>
            <a:r>
              <a:rPr lang="en-US" altLang="ko-KR" b="1" dirty="0" smtClean="0">
                <a:solidFill>
                  <a:schemeClr val="tx1">
                    <a:lumMod val="75000"/>
                    <a:lumOff val="25000"/>
                  </a:schemeClr>
                </a:solidFill>
                <a:cs typeface="Arial" pitchFamily="34" charset="0"/>
              </a:rPr>
              <a:t>Almost all participating students benefited from the project activities a great deal.</a:t>
            </a:r>
            <a:endParaRPr lang="ko-KR" altLang="en-US" b="1" dirty="0">
              <a:solidFill>
                <a:schemeClr val="tx1">
                  <a:lumMod val="75000"/>
                  <a:lumOff val="25000"/>
                </a:schemeClr>
              </a:solidFill>
              <a:cs typeface="Arial" pitchFamily="34" charset="0"/>
            </a:endParaRPr>
          </a:p>
        </p:txBody>
      </p:sp>
      <p:sp>
        <p:nvSpPr>
          <p:cNvPr id="134" name="Round Same Side Corner Rectangle 8">
            <a:extLst>
              <a:ext uri="{FF2B5EF4-FFF2-40B4-BE49-F238E27FC236}">
                <a16:creationId xmlns:a16="http://schemas.microsoft.com/office/drawing/2014/main" id="{6E46C3F5-E787-4CA4-982C-E98BC522D342}"/>
              </a:ext>
            </a:extLst>
          </p:cNvPr>
          <p:cNvSpPr/>
          <p:nvPr/>
        </p:nvSpPr>
        <p:spPr>
          <a:xfrm flipH="1">
            <a:off x="6103267" y="5493961"/>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137" name="Round Same Side Corner Rectangle 20">
            <a:extLst>
              <a:ext uri="{FF2B5EF4-FFF2-40B4-BE49-F238E27FC236}">
                <a16:creationId xmlns:a16="http://schemas.microsoft.com/office/drawing/2014/main" id="{4558BD11-E7C2-49BF-B0A6-0931A4B70207}"/>
              </a:ext>
            </a:extLst>
          </p:cNvPr>
          <p:cNvSpPr/>
          <p:nvPr/>
        </p:nvSpPr>
        <p:spPr>
          <a:xfrm rot="10800000">
            <a:off x="9002396" y="5484896"/>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Tree>
    <p:extLst>
      <p:ext uri="{BB962C8B-B14F-4D97-AF65-F5344CB8AC3E}">
        <p14:creationId xmlns:p14="http://schemas.microsoft.com/office/powerpoint/2010/main" val="2201082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2174</TotalTime>
  <Words>1647</Words>
  <Application>Microsoft Office PowerPoint</Application>
  <PresentationFormat>Widescreen</PresentationFormat>
  <Paragraphs>180</Paragraphs>
  <Slides>24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맑은 고딕</vt:lpstr>
      <vt:lpstr>Arial</vt:lpstr>
      <vt:lpstr>Arial Unicode MS</vt:lpstr>
      <vt:lpstr>Calibri</vt:lpstr>
      <vt:lpstr>Calibri Light</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Profesor</cp:lastModifiedBy>
  <cp:revision>155</cp:revision>
  <dcterms:created xsi:type="dcterms:W3CDTF">2020-01-20T05:08:25Z</dcterms:created>
  <dcterms:modified xsi:type="dcterms:W3CDTF">2022-07-06T17:23:03Z</dcterms:modified>
</cp:coreProperties>
</file>