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61D735-4BED-4022-9991-6E210A682F9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62DE208D-A942-441A-BB38-95C723CA9C56}">
      <dgm:prSet phldrT="[Metin]" custT="1"/>
      <dgm:spPr/>
      <dgm:t>
        <a:bodyPr/>
        <a:lstStyle/>
        <a:p>
          <a:r>
            <a:rPr lang="tr-TR" sz="2800" b="0" i="0" dirty="0"/>
            <a:t>I. </a:t>
          </a:r>
          <a:r>
            <a:rPr lang="tr-TR" sz="2800" b="0" i="0" dirty="0" err="1"/>
            <a:t>Ice-breaking</a:t>
          </a:r>
          <a:r>
            <a:rPr lang="tr-TR" sz="2800" b="0" i="0" dirty="0"/>
            <a:t> </a:t>
          </a:r>
          <a:r>
            <a:rPr lang="tr-TR" sz="2800" b="0" i="0" dirty="0" err="1"/>
            <a:t>games</a:t>
          </a:r>
          <a:endParaRPr lang="tr-TR" sz="2800" dirty="0"/>
        </a:p>
      </dgm:t>
    </dgm:pt>
    <dgm:pt modelId="{5313F0BD-B671-4F06-B37B-27F34F4060AA}" type="parTrans" cxnId="{F162578E-01FC-44C5-BEF1-7965156A6046}">
      <dgm:prSet/>
      <dgm:spPr/>
      <dgm:t>
        <a:bodyPr/>
        <a:lstStyle/>
        <a:p>
          <a:endParaRPr lang="tr-TR"/>
        </a:p>
      </dgm:t>
    </dgm:pt>
    <dgm:pt modelId="{BAC4B9C1-98A9-4514-88C1-4E79F6B8ED35}" type="sibTrans" cxnId="{F162578E-01FC-44C5-BEF1-7965156A6046}">
      <dgm:prSet/>
      <dgm:spPr/>
      <dgm:t>
        <a:bodyPr/>
        <a:lstStyle/>
        <a:p>
          <a:endParaRPr lang="tr-TR"/>
        </a:p>
      </dgm:t>
    </dgm:pt>
    <dgm:pt modelId="{1BBF10C5-6C95-4C0B-BD10-5AB822BFF534}" type="pres">
      <dgm:prSet presAssocID="{4D61D735-4BED-4022-9991-6E210A682F98}" presName="Name0" presStyleCnt="0">
        <dgm:presLayoutVars>
          <dgm:chMax val="7"/>
          <dgm:chPref val="7"/>
          <dgm:dir/>
        </dgm:presLayoutVars>
      </dgm:prSet>
      <dgm:spPr/>
    </dgm:pt>
    <dgm:pt modelId="{2F695129-936C-4435-BE78-15D2DC2255CA}" type="pres">
      <dgm:prSet presAssocID="{4D61D735-4BED-4022-9991-6E210A682F98}" presName="Name1" presStyleCnt="0"/>
      <dgm:spPr/>
    </dgm:pt>
    <dgm:pt modelId="{E12F1302-DB1F-4D94-A64C-F27992E8EAA1}" type="pres">
      <dgm:prSet presAssocID="{4D61D735-4BED-4022-9991-6E210A682F98}" presName="cycle" presStyleCnt="0"/>
      <dgm:spPr/>
    </dgm:pt>
    <dgm:pt modelId="{E05940E7-AC37-478E-B822-001AE3416841}" type="pres">
      <dgm:prSet presAssocID="{4D61D735-4BED-4022-9991-6E210A682F98}" presName="srcNode" presStyleLbl="node1" presStyleIdx="0" presStyleCnt="1"/>
      <dgm:spPr/>
    </dgm:pt>
    <dgm:pt modelId="{64972E4D-C1D0-4A59-B067-1EB578F109A0}" type="pres">
      <dgm:prSet presAssocID="{4D61D735-4BED-4022-9991-6E210A682F98}" presName="conn" presStyleLbl="parChTrans1D2" presStyleIdx="0" presStyleCnt="1"/>
      <dgm:spPr/>
    </dgm:pt>
    <dgm:pt modelId="{B1EEFE7F-F6F1-4152-9070-C4441E364A8A}" type="pres">
      <dgm:prSet presAssocID="{4D61D735-4BED-4022-9991-6E210A682F98}" presName="extraNode" presStyleLbl="node1" presStyleIdx="0" presStyleCnt="1"/>
      <dgm:spPr/>
    </dgm:pt>
    <dgm:pt modelId="{C91F0DBD-B86F-4F0E-B747-7BF4A7A8BE18}" type="pres">
      <dgm:prSet presAssocID="{4D61D735-4BED-4022-9991-6E210A682F98}" presName="dstNode" presStyleLbl="node1" presStyleIdx="0" presStyleCnt="1"/>
      <dgm:spPr/>
    </dgm:pt>
    <dgm:pt modelId="{AFB4A469-9A20-4236-B328-21B129396971}" type="pres">
      <dgm:prSet presAssocID="{62DE208D-A942-441A-BB38-95C723CA9C56}" presName="text_1" presStyleLbl="node1" presStyleIdx="0" presStyleCnt="1" custScaleX="102255" custScaleY="84133" custLinFactNeighborX="247">
        <dgm:presLayoutVars>
          <dgm:bulletEnabled val="1"/>
        </dgm:presLayoutVars>
      </dgm:prSet>
      <dgm:spPr/>
    </dgm:pt>
    <dgm:pt modelId="{4A91A432-7605-4579-AA37-95A38C1FDA1F}" type="pres">
      <dgm:prSet presAssocID="{62DE208D-A942-441A-BB38-95C723CA9C56}" presName="accent_1" presStyleCnt="0"/>
      <dgm:spPr/>
    </dgm:pt>
    <dgm:pt modelId="{78747283-2626-4CF8-82A5-40214906D511}" type="pres">
      <dgm:prSet presAssocID="{62DE208D-A942-441A-BB38-95C723CA9C56}" presName="accentRepeatNode" presStyleLbl="solidFgAcc1" presStyleIdx="0" presStyleCnt="1" custScaleX="57916" custScaleY="57293"/>
      <dgm:spPr/>
    </dgm:pt>
  </dgm:ptLst>
  <dgm:cxnLst>
    <dgm:cxn modelId="{1D42FD0D-2726-459D-907D-FAC736ED4748}" type="presOf" srcId="{4D61D735-4BED-4022-9991-6E210A682F98}" destId="{1BBF10C5-6C95-4C0B-BD10-5AB822BFF534}" srcOrd="0" destOrd="0" presId="urn:microsoft.com/office/officeart/2008/layout/VerticalCurvedList"/>
    <dgm:cxn modelId="{F162578E-01FC-44C5-BEF1-7965156A6046}" srcId="{4D61D735-4BED-4022-9991-6E210A682F98}" destId="{62DE208D-A942-441A-BB38-95C723CA9C56}" srcOrd="0" destOrd="0" parTransId="{5313F0BD-B671-4F06-B37B-27F34F4060AA}" sibTransId="{BAC4B9C1-98A9-4514-88C1-4E79F6B8ED35}"/>
    <dgm:cxn modelId="{4FA61F98-943E-4A03-AF6B-137FF9D28276}" type="presOf" srcId="{BAC4B9C1-98A9-4514-88C1-4E79F6B8ED35}" destId="{64972E4D-C1D0-4A59-B067-1EB578F109A0}" srcOrd="0" destOrd="0" presId="urn:microsoft.com/office/officeart/2008/layout/VerticalCurvedList"/>
    <dgm:cxn modelId="{DC32FCFB-D931-45BF-93C6-A5755801FFA2}" type="presOf" srcId="{62DE208D-A942-441A-BB38-95C723CA9C56}" destId="{AFB4A469-9A20-4236-B328-21B129396971}" srcOrd="0" destOrd="0" presId="urn:microsoft.com/office/officeart/2008/layout/VerticalCurvedList"/>
    <dgm:cxn modelId="{5465EA0B-8CD6-4CB7-934F-3A42E459636F}" type="presParOf" srcId="{1BBF10C5-6C95-4C0B-BD10-5AB822BFF534}" destId="{2F695129-936C-4435-BE78-15D2DC2255CA}" srcOrd="0" destOrd="0" presId="urn:microsoft.com/office/officeart/2008/layout/VerticalCurvedList"/>
    <dgm:cxn modelId="{85300874-8105-406F-B4F6-BA16D5AFF4CA}" type="presParOf" srcId="{2F695129-936C-4435-BE78-15D2DC2255CA}" destId="{E12F1302-DB1F-4D94-A64C-F27992E8EAA1}" srcOrd="0" destOrd="0" presId="urn:microsoft.com/office/officeart/2008/layout/VerticalCurvedList"/>
    <dgm:cxn modelId="{42B88E41-B626-48A0-866B-1699D5E4F16B}" type="presParOf" srcId="{E12F1302-DB1F-4D94-A64C-F27992E8EAA1}" destId="{E05940E7-AC37-478E-B822-001AE3416841}" srcOrd="0" destOrd="0" presId="urn:microsoft.com/office/officeart/2008/layout/VerticalCurvedList"/>
    <dgm:cxn modelId="{C6CDB642-4E60-4B8F-8778-73402E930633}" type="presParOf" srcId="{E12F1302-DB1F-4D94-A64C-F27992E8EAA1}" destId="{64972E4D-C1D0-4A59-B067-1EB578F109A0}" srcOrd="1" destOrd="0" presId="urn:microsoft.com/office/officeart/2008/layout/VerticalCurvedList"/>
    <dgm:cxn modelId="{68E1CD44-6034-4C65-8AEE-3BB9DBFCB361}" type="presParOf" srcId="{E12F1302-DB1F-4D94-A64C-F27992E8EAA1}" destId="{B1EEFE7F-F6F1-4152-9070-C4441E364A8A}" srcOrd="2" destOrd="0" presId="urn:microsoft.com/office/officeart/2008/layout/VerticalCurvedList"/>
    <dgm:cxn modelId="{35ADC747-F21F-48EC-B836-EACF4BA4A4CA}" type="presParOf" srcId="{E12F1302-DB1F-4D94-A64C-F27992E8EAA1}" destId="{C91F0DBD-B86F-4F0E-B747-7BF4A7A8BE18}" srcOrd="3" destOrd="0" presId="urn:microsoft.com/office/officeart/2008/layout/VerticalCurvedList"/>
    <dgm:cxn modelId="{D1C580F0-1103-44F3-AE72-732D63079D68}" type="presParOf" srcId="{2F695129-936C-4435-BE78-15D2DC2255CA}" destId="{AFB4A469-9A20-4236-B328-21B129396971}" srcOrd="1" destOrd="0" presId="urn:microsoft.com/office/officeart/2008/layout/VerticalCurvedList"/>
    <dgm:cxn modelId="{1222B2CA-BA94-47BE-A698-CFA2E06285FB}" type="presParOf" srcId="{2F695129-936C-4435-BE78-15D2DC2255CA}" destId="{4A91A432-7605-4579-AA37-95A38C1FDA1F}" srcOrd="2" destOrd="0" presId="urn:microsoft.com/office/officeart/2008/layout/VerticalCurvedList"/>
    <dgm:cxn modelId="{7AE480DF-0C4D-4141-B24C-08446CB7F419}" type="presParOf" srcId="{4A91A432-7605-4579-AA37-95A38C1FDA1F}" destId="{78747283-2626-4CF8-82A5-40214906D5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61D735-4BED-4022-9991-6E210A682F9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62DE208D-A942-441A-BB38-95C723CA9C56}">
      <dgm:prSet phldrT="[Metin]" custT="1"/>
      <dgm:spPr/>
      <dgm:t>
        <a:bodyPr/>
        <a:lstStyle/>
        <a:p>
          <a:pPr algn="ctr"/>
          <a:r>
            <a:rPr lang="en-US" sz="2000" b="0" i="0" dirty="0"/>
            <a:t>II. Change </a:t>
          </a:r>
          <a:r>
            <a:rPr lang="en-US" sz="2000" b="0" i="0" dirty="0" err="1"/>
            <a:t>Y.W,Change</a:t>
          </a:r>
          <a:r>
            <a:rPr lang="en-US" sz="2000" b="0" i="0" dirty="0"/>
            <a:t> </a:t>
          </a:r>
          <a:r>
            <a:rPr lang="en-US" sz="2000" b="0" i="0" dirty="0" err="1"/>
            <a:t>Y.Relationship</a:t>
          </a:r>
          <a:r>
            <a:rPr lang="en-US" sz="2000" b="0" i="0" dirty="0"/>
            <a:t> + Making the respect cardboard +Anti-bullying Activities and </a:t>
          </a:r>
          <a:r>
            <a:rPr lang="en-US" sz="2000" b="0" i="0" dirty="0" err="1"/>
            <a:t>canva</a:t>
          </a:r>
          <a:endParaRPr lang="tr-TR" sz="2000" dirty="0"/>
        </a:p>
      </dgm:t>
    </dgm:pt>
    <dgm:pt modelId="{5313F0BD-B671-4F06-B37B-27F34F4060AA}" type="parTrans" cxnId="{F162578E-01FC-44C5-BEF1-7965156A6046}">
      <dgm:prSet/>
      <dgm:spPr/>
      <dgm:t>
        <a:bodyPr/>
        <a:lstStyle/>
        <a:p>
          <a:endParaRPr lang="tr-TR"/>
        </a:p>
      </dgm:t>
    </dgm:pt>
    <dgm:pt modelId="{BAC4B9C1-98A9-4514-88C1-4E79F6B8ED35}" type="sibTrans" cxnId="{F162578E-01FC-44C5-BEF1-7965156A6046}">
      <dgm:prSet/>
      <dgm:spPr/>
      <dgm:t>
        <a:bodyPr/>
        <a:lstStyle/>
        <a:p>
          <a:endParaRPr lang="tr-TR"/>
        </a:p>
      </dgm:t>
    </dgm:pt>
    <dgm:pt modelId="{1BBF10C5-6C95-4C0B-BD10-5AB822BFF534}" type="pres">
      <dgm:prSet presAssocID="{4D61D735-4BED-4022-9991-6E210A682F98}" presName="Name0" presStyleCnt="0">
        <dgm:presLayoutVars>
          <dgm:chMax val="7"/>
          <dgm:chPref val="7"/>
          <dgm:dir/>
        </dgm:presLayoutVars>
      </dgm:prSet>
      <dgm:spPr/>
    </dgm:pt>
    <dgm:pt modelId="{2F695129-936C-4435-BE78-15D2DC2255CA}" type="pres">
      <dgm:prSet presAssocID="{4D61D735-4BED-4022-9991-6E210A682F98}" presName="Name1" presStyleCnt="0"/>
      <dgm:spPr/>
    </dgm:pt>
    <dgm:pt modelId="{E12F1302-DB1F-4D94-A64C-F27992E8EAA1}" type="pres">
      <dgm:prSet presAssocID="{4D61D735-4BED-4022-9991-6E210A682F98}" presName="cycle" presStyleCnt="0"/>
      <dgm:spPr/>
    </dgm:pt>
    <dgm:pt modelId="{E05940E7-AC37-478E-B822-001AE3416841}" type="pres">
      <dgm:prSet presAssocID="{4D61D735-4BED-4022-9991-6E210A682F98}" presName="srcNode" presStyleLbl="node1" presStyleIdx="0" presStyleCnt="1"/>
      <dgm:spPr/>
    </dgm:pt>
    <dgm:pt modelId="{64972E4D-C1D0-4A59-B067-1EB578F109A0}" type="pres">
      <dgm:prSet presAssocID="{4D61D735-4BED-4022-9991-6E210A682F98}" presName="conn" presStyleLbl="parChTrans1D2" presStyleIdx="0" presStyleCnt="1"/>
      <dgm:spPr/>
    </dgm:pt>
    <dgm:pt modelId="{B1EEFE7F-F6F1-4152-9070-C4441E364A8A}" type="pres">
      <dgm:prSet presAssocID="{4D61D735-4BED-4022-9991-6E210A682F98}" presName="extraNode" presStyleLbl="node1" presStyleIdx="0" presStyleCnt="1"/>
      <dgm:spPr/>
    </dgm:pt>
    <dgm:pt modelId="{C91F0DBD-B86F-4F0E-B747-7BF4A7A8BE18}" type="pres">
      <dgm:prSet presAssocID="{4D61D735-4BED-4022-9991-6E210A682F98}" presName="dstNode" presStyleLbl="node1" presStyleIdx="0" presStyleCnt="1"/>
      <dgm:spPr/>
    </dgm:pt>
    <dgm:pt modelId="{AFB4A469-9A20-4236-B328-21B129396971}" type="pres">
      <dgm:prSet presAssocID="{62DE208D-A942-441A-BB38-95C723CA9C56}" presName="text_1" presStyleLbl="node1" presStyleIdx="0" presStyleCnt="1" custScaleX="103697" custScaleY="84133" custLinFactNeighborX="247">
        <dgm:presLayoutVars>
          <dgm:bulletEnabled val="1"/>
        </dgm:presLayoutVars>
      </dgm:prSet>
      <dgm:spPr/>
    </dgm:pt>
    <dgm:pt modelId="{4A91A432-7605-4579-AA37-95A38C1FDA1F}" type="pres">
      <dgm:prSet presAssocID="{62DE208D-A942-441A-BB38-95C723CA9C56}" presName="accent_1" presStyleCnt="0"/>
      <dgm:spPr/>
    </dgm:pt>
    <dgm:pt modelId="{78747283-2626-4CF8-82A5-40214906D511}" type="pres">
      <dgm:prSet presAssocID="{62DE208D-A942-441A-BB38-95C723CA9C56}" presName="accentRepeatNode" presStyleLbl="solidFgAcc1" presStyleIdx="0" presStyleCnt="1" custScaleX="57916" custScaleY="57293"/>
      <dgm:spPr/>
    </dgm:pt>
  </dgm:ptLst>
  <dgm:cxnLst>
    <dgm:cxn modelId="{1D42FD0D-2726-459D-907D-FAC736ED4748}" type="presOf" srcId="{4D61D735-4BED-4022-9991-6E210A682F98}" destId="{1BBF10C5-6C95-4C0B-BD10-5AB822BFF534}" srcOrd="0" destOrd="0" presId="urn:microsoft.com/office/officeart/2008/layout/VerticalCurvedList"/>
    <dgm:cxn modelId="{F162578E-01FC-44C5-BEF1-7965156A6046}" srcId="{4D61D735-4BED-4022-9991-6E210A682F98}" destId="{62DE208D-A942-441A-BB38-95C723CA9C56}" srcOrd="0" destOrd="0" parTransId="{5313F0BD-B671-4F06-B37B-27F34F4060AA}" sibTransId="{BAC4B9C1-98A9-4514-88C1-4E79F6B8ED35}"/>
    <dgm:cxn modelId="{4FA61F98-943E-4A03-AF6B-137FF9D28276}" type="presOf" srcId="{BAC4B9C1-98A9-4514-88C1-4E79F6B8ED35}" destId="{64972E4D-C1D0-4A59-B067-1EB578F109A0}" srcOrd="0" destOrd="0" presId="urn:microsoft.com/office/officeart/2008/layout/VerticalCurvedList"/>
    <dgm:cxn modelId="{DC32FCFB-D931-45BF-93C6-A5755801FFA2}" type="presOf" srcId="{62DE208D-A942-441A-BB38-95C723CA9C56}" destId="{AFB4A469-9A20-4236-B328-21B129396971}" srcOrd="0" destOrd="0" presId="urn:microsoft.com/office/officeart/2008/layout/VerticalCurvedList"/>
    <dgm:cxn modelId="{5465EA0B-8CD6-4CB7-934F-3A42E459636F}" type="presParOf" srcId="{1BBF10C5-6C95-4C0B-BD10-5AB822BFF534}" destId="{2F695129-936C-4435-BE78-15D2DC2255CA}" srcOrd="0" destOrd="0" presId="urn:microsoft.com/office/officeart/2008/layout/VerticalCurvedList"/>
    <dgm:cxn modelId="{85300874-8105-406F-B4F6-BA16D5AFF4CA}" type="presParOf" srcId="{2F695129-936C-4435-BE78-15D2DC2255CA}" destId="{E12F1302-DB1F-4D94-A64C-F27992E8EAA1}" srcOrd="0" destOrd="0" presId="urn:microsoft.com/office/officeart/2008/layout/VerticalCurvedList"/>
    <dgm:cxn modelId="{42B88E41-B626-48A0-866B-1699D5E4F16B}" type="presParOf" srcId="{E12F1302-DB1F-4D94-A64C-F27992E8EAA1}" destId="{E05940E7-AC37-478E-B822-001AE3416841}" srcOrd="0" destOrd="0" presId="urn:microsoft.com/office/officeart/2008/layout/VerticalCurvedList"/>
    <dgm:cxn modelId="{C6CDB642-4E60-4B8F-8778-73402E930633}" type="presParOf" srcId="{E12F1302-DB1F-4D94-A64C-F27992E8EAA1}" destId="{64972E4D-C1D0-4A59-B067-1EB578F109A0}" srcOrd="1" destOrd="0" presId="urn:microsoft.com/office/officeart/2008/layout/VerticalCurvedList"/>
    <dgm:cxn modelId="{68E1CD44-6034-4C65-8AEE-3BB9DBFCB361}" type="presParOf" srcId="{E12F1302-DB1F-4D94-A64C-F27992E8EAA1}" destId="{B1EEFE7F-F6F1-4152-9070-C4441E364A8A}" srcOrd="2" destOrd="0" presId="urn:microsoft.com/office/officeart/2008/layout/VerticalCurvedList"/>
    <dgm:cxn modelId="{35ADC747-F21F-48EC-B836-EACF4BA4A4CA}" type="presParOf" srcId="{E12F1302-DB1F-4D94-A64C-F27992E8EAA1}" destId="{C91F0DBD-B86F-4F0E-B747-7BF4A7A8BE18}" srcOrd="3" destOrd="0" presId="urn:microsoft.com/office/officeart/2008/layout/VerticalCurvedList"/>
    <dgm:cxn modelId="{D1C580F0-1103-44F3-AE72-732D63079D68}" type="presParOf" srcId="{2F695129-936C-4435-BE78-15D2DC2255CA}" destId="{AFB4A469-9A20-4236-B328-21B129396971}" srcOrd="1" destOrd="0" presId="urn:microsoft.com/office/officeart/2008/layout/VerticalCurvedList"/>
    <dgm:cxn modelId="{1222B2CA-BA94-47BE-A698-CFA2E06285FB}" type="presParOf" srcId="{2F695129-936C-4435-BE78-15D2DC2255CA}" destId="{4A91A432-7605-4579-AA37-95A38C1FDA1F}" srcOrd="2" destOrd="0" presId="urn:microsoft.com/office/officeart/2008/layout/VerticalCurvedList"/>
    <dgm:cxn modelId="{7AE480DF-0C4D-4141-B24C-08446CB7F419}" type="presParOf" srcId="{4A91A432-7605-4579-AA37-95A38C1FDA1F}" destId="{78747283-2626-4CF8-82A5-40214906D5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61D735-4BED-4022-9991-6E210A682F9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62DE208D-A942-441A-BB38-95C723CA9C56}">
      <dgm:prSet phldrT="[Metin]" custT="1"/>
      <dgm:spPr/>
      <dgm:t>
        <a:bodyPr/>
        <a:lstStyle/>
        <a:p>
          <a:r>
            <a:rPr lang="tr-TR" sz="2800" b="0" i="0" dirty="0"/>
            <a:t>III. Workshop of magazine</a:t>
          </a:r>
          <a:endParaRPr lang="tr-TR" sz="2800" dirty="0"/>
        </a:p>
      </dgm:t>
    </dgm:pt>
    <dgm:pt modelId="{5313F0BD-B671-4F06-B37B-27F34F4060AA}" type="parTrans" cxnId="{F162578E-01FC-44C5-BEF1-7965156A6046}">
      <dgm:prSet/>
      <dgm:spPr/>
      <dgm:t>
        <a:bodyPr/>
        <a:lstStyle/>
        <a:p>
          <a:endParaRPr lang="tr-TR"/>
        </a:p>
      </dgm:t>
    </dgm:pt>
    <dgm:pt modelId="{BAC4B9C1-98A9-4514-88C1-4E79F6B8ED35}" type="sibTrans" cxnId="{F162578E-01FC-44C5-BEF1-7965156A6046}">
      <dgm:prSet/>
      <dgm:spPr/>
      <dgm:t>
        <a:bodyPr/>
        <a:lstStyle/>
        <a:p>
          <a:endParaRPr lang="tr-TR"/>
        </a:p>
      </dgm:t>
    </dgm:pt>
    <dgm:pt modelId="{1BBF10C5-6C95-4C0B-BD10-5AB822BFF534}" type="pres">
      <dgm:prSet presAssocID="{4D61D735-4BED-4022-9991-6E210A682F98}" presName="Name0" presStyleCnt="0">
        <dgm:presLayoutVars>
          <dgm:chMax val="7"/>
          <dgm:chPref val="7"/>
          <dgm:dir/>
        </dgm:presLayoutVars>
      </dgm:prSet>
      <dgm:spPr/>
    </dgm:pt>
    <dgm:pt modelId="{2F695129-936C-4435-BE78-15D2DC2255CA}" type="pres">
      <dgm:prSet presAssocID="{4D61D735-4BED-4022-9991-6E210A682F98}" presName="Name1" presStyleCnt="0"/>
      <dgm:spPr/>
    </dgm:pt>
    <dgm:pt modelId="{E12F1302-DB1F-4D94-A64C-F27992E8EAA1}" type="pres">
      <dgm:prSet presAssocID="{4D61D735-4BED-4022-9991-6E210A682F98}" presName="cycle" presStyleCnt="0"/>
      <dgm:spPr/>
    </dgm:pt>
    <dgm:pt modelId="{E05940E7-AC37-478E-B822-001AE3416841}" type="pres">
      <dgm:prSet presAssocID="{4D61D735-4BED-4022-9991-6E210A682F98}" presName="srcNode" presStyleLbl="node1" presStyleIdx="0" presStyleCnt="1"/>
      <dgm:spPr/>
    </dgm:pt>
    <dgm:pt modelId="{64972E4D-C1D0-4A59-B067-1EB578F109A0}" type="pres">
      <dgm:prSet presAssocID="{4D61D735-4BED-4022-9991-6E210A682F98}" presName="conn" presStyleLbl="parChTrans1D2" presStyleIdx="0" presStyleCnt="1"/>
      <dgm:spPr/>
    </dgm:pt>
    <dgm:pt modelId="{B1EEFE7F-F6F1-4152-9070-C4441E364A8A}" type="pres">
      <dgm:prSet presAssocID="{4D61D735-4BED-4022-9991-6E210A682F98}" presName="extraNode" presStyleLbl="node1" presStyleIdx="0" presStyleCnt="1"/>
      <dgm:spPr/>
    </dgm:pt>
    <dgm:pt modelId="{C91F0DBD-B86F-4F0E-B747-7BF4A7A8BE18}" type="pres">
      <dgm:prSet presAssocID="{4D61D735-4BED-4022-9991-6E210A682F98}" presName="dstNode" presStyleLbl="node1" presStyleIdx="0" presStyleCnt="1"/>
      <dgm:spPr/>
    </dgm:pt>
    <dgm:pt modelId="{AFB4A469-9A20-4236-B328-21B129396971}" type="pres">
      <dgm:prSet presAssocID="{62DE208D-A942-441A-BB38-95C723CA9C56}" presName="text_1" presStyleLbl="node1" presStyleIdx="0" presStyleCnt="1" custScaleX="102255" custScaleY="84133" custLinFactNeighborX="247">
        <dgm:presLayoutVars>
          <dgm:bulletEnabled val="1"/>
        </dgm:presLayoutVars>
      </dgm:prSet>
      <dgm:spPr/>
    </dgm:pt>
    <dgm:pt modelId="{4A91A432-7605-4579-AA37-95A38C1FDA1F}" type="pres">
      <dgm:prSet presAssocID="{62DE208D-A942-441A-BB38-95C723CA9C56}" presName="accent_1" presStyleCnt="0"/>
      <dgm:spPr/>
    </dgm:pt>
    <dgm:pt modelId="{78747283-2626-4CF8-82A5-40214906D511}" type="pres">
      <dgm:prSet presAssocID="{62DE208D-A942-441A-BB38-95C723CA9C56}" presName="accentRepeatNode" presStyleLbl="solidFgAcc1" presStyleIdx="0" presStyleCnt="1" custScaleX="57916" custScaleY="57293"/>
      <dgm:spPr/>
    </dgm:pt>
  </dgm:ptLst>
  <dgm:cxnLst>
    <dgm:cxn modelId="{1D42FD0D-2726-459D-907D-FAC736ED4748}" type="presOf" srcId="{4D61D735-4BED-4022-9991-6E210A682F98}" destId="{1BBF10C5-6C95-4C0B-BD10-5AB822BFF534}" srcOrd="0" destOrd="0" presId="urn:microsoft.com/office/officeart/2008/layout/VerticalCurvedList"/>
    <dgm:cxn modelId="{F162578E-01FC-44C5-BEF1-7965156A6046}" srcId="{4D61D735-4BED-4022-9991-6E210A682F98}" destId="{62DE208D-A942-441A-BB38-95C723CA9C56}" srcOrd="0" destOrd="0" parTransId="{5313F0BD-B671-4F06-B37B-27F34F4060AA}" sibTransId="{BAC4B9C1-98A9-4514-88C1-4E79F6B8ED35}"/>
    <dgm:cxn modelId="{4FA61F98-943E-4A03-AF6B-137FF9D28276}" type="presOf" srcId="{BAC4B9C1-98A9-4514-88C1-4E79F6B8ED35}" destId="{64972E4D-C1D0-4A59-B067-1EB578F109A0}" srcOrd="0" destOrd="0" presId="urn:microsoft.com/office/officeart/2008/layout/VerticalCurvedList"/>
    <dgm:cxn modelId="{DC32FCFB-D931-45BF-93C6-A5755801FFA2}" type="presOf" srcId="{62DE208D-A942-441A-BB38-95C723CA9C56}" destId="{AFB4A469-9A20-4236-B328-21B129396971}" srcOrd="0" destOrd="0" presId="urn:microsoft.com/office/officeart/2008/layout/VerticalCurvedList"/>
    <dgm:cxn modelId="{5465EA0B-8CD6-4CB7-934F-3A42E459636F}" type="presParOf" srcId="{1BBF10C5-6C95-4C0B-BD10-5AB822BFF534}" destId="{2F695129-936C-4435-BE78-15D2DC2255CA}" srcOrd="0" destOrd="0" presId="urn:microsoft.com/office/officeart/2008/layout/VerticalCurvedList"/>
    <dgm:cxn modelId="{85300874-8105-406F-B4F6-BA16D5AFF4CA}" type="presParOf" srcId="{2F695129-936C-4435-BE78-15D2DC2255CA}" destId="{E12F1302-DB1F-4D94-A64C-F27992E8EAA1}" srcOrd="0" destOrd="0" presId="urn:microsoft.com/office/officeart/2008/layout/VerticalCurvedList"/>
    <dgm:cxn modelId="{42B88E41-B626-48A0-866B-1699D5E4F16B}" type="presParOf" srcId="{E12F1302-DB1F-4D94-A64C-F27992E8EAA1}" destId="{E05940E7-AC37-478E-B822-001AE3416841}" srcOrd="0" destOrd="0" presId="urn:microsoft.com/office/officeart/2008/layout/VerticalCurvedList"/>
    <dgm:cxn modelId="{C6CDB642-4E60-4B8F-8778-73402E930633}" type="presParOf" srcId="{E12F1302-DB1F-4D94-A64C-F27992E8EAA1}" destId="{64972E4D-C1D0-4A59-B067-1EB578F109A0}" srcOrd="1" destOrd="0" presId="urn:microsoft.com/office/officeart/2008/layout/VerticalCurvedList"/>
    <dgm:cxn modelId="{68E1CD44-6034-4C65-8AEE-3BB9DBFCB361}" type="presParOf" srcId="{E12F1302-DB1F-4D94-A64C-F27992E8EAA1}" destId="{B1EEFE7F-F6F1-4152-9070-C4441E364A8A}" srcOrd="2" destOrd="0" presId="urn:microsoft.com/office/officeart/2008/layout/VerticalCurvedList"/>
    <dgm:cxn modelId="{35ADC747-F21F-48EC-B836-EACF4BA4A4CA}" type="presParOf" srcId="{E12F1302-DB1F-4D94-A64C-F27992E8EAA1}" destId="{C91F0DBD-B86F-4F0E-B747-7BF4A7A8BE18}" srcOrd="3" destOrd="0" presId="urn:microsoft.com/office/officeart/2008/layout/VerticalCurvedList"/>
    <dgm:cxn modelId="{D1C580F0-1103-44F3-AE72-732D63079D68}" type="presParOf" srcId="{2F695129-936C-4435-BE78-15D2DC2255CA}" destId="{AFB4A469-9A20-4236-B328-21B129396971}" srcOrd="1" destOrd="0" presId="urn:microsoft.com/office/officeart/2008/layout/VerticalCurvedList"/>
    <dgm:cxn modelId="{1222B2CA-BA94-47BE-A698-CFA2E06285FB}" type="presParOf" srcId="{2F695129-936C-4435-BE78-15D2DC2255CA}" destId="{4A91A432-7605-4579-AA37-95A38C1FDA1F}" srcOrd="2" destOrd="0" presId="urn:microsoft.com/office/officeart/2008/layout/VerticalCurvedList"/>
    <dgm:cxn modelId="{7AE480DF-0C4D-4141-B24C-08446CB7F419}" type="presParOf" srcId="{4A91A432-7605-4579-AA37-95A38C1FDA1F}" destId="{78747283-2626-4CF8-82A5-40214906D5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61D735-4BED-4022-9991-6E210A682F9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62DE208D-A942-441A-BB38-95C723CA9C56}">
      <dgm:prSet phldrT="[Metin]" custT="1"/>
      <dgm:spPr/>
      <dgm:t>
        <a:bodyPr/>
        <a:lstStyle/>
        <a:p>
          <a:r>
            <a:rPr lang="tr-TR" sz="2800" b="0" i="0" dirty="0"/>
            <a:t>IV. </a:t>
          </a:r>
          <a:r>
            <a:rPr lang="tr-TR" sz="2800" b="0" i="0" dirty="0" err="1"/>
            <a:t>Discover</a:t>
          </a:r>
          <a:r>
            <a:rPr lang="tr-TR" sz="2800" b="0" i="0" dirty="0"/>
            <a:t> </a:t>
          </a:r>
          <a:r>
            <a:rPr lang="tr-TR" sz="2800" b="0" i="0" dirty="0" err="1"/>
            <a:t>Turkey</a:t>
          </a:r>
          <a:endParaRPr lang="tr-TR" sz="2800" dirty="0"/>
        </a:p>
      </dgm:t>
    </dgm:pt>
    <dgm:pt modelId="{5313F0BD-B671-4F06-B37B-27F34F4060AA}" type="parTrans" cxnId="{F162578E-01FC-44C5-BEF1-7965156A6046}">
      <dgm:prSet/>
      <dgm:spPr/>
      <dgm:t>
        <a:bodyPr/>
        <a:lstStyle/>
        <a:p>
          <a:endParaRPr lang="tr-TR"/>
        </a:p>
      </dgm:t>
    </dgm:pt>
    <dgm:pt modelId="{BAC4B9C1-98A9-4514-88C1-4E79F6B8ED35}" type="sibTrans" cxnId="{F162578E-01FC-44C5-BEF1-7965156A6046}">
      <dgm:prSet/>
      <dgm:spPr/>
      <dgm:t>
        <a:bodyPr/>
        <a:lstStyle/>
        <a:p>
          <a:endParaRPr lang="tr-TR"/>
        </a:p>
      </dgm:t>
    </dgm:pt>
    <dgm:pt modelId="{1BBF10C5-6C95-4C0B-BD10-5AB822BFF534}" type="pres">
      <dgm:prSet presAssocID="{4D61D735-4BED-4022-9991-6E210A682F98}" presName="Name0" presStyleCnt="0">
        <dgm:presLayoutVars>
          <dgm:chMax val="7"/>
          <dgm:chPref val="7"/>
          <dgm:dir/>
        </dgm:presLayoutVars>
      </dgm:prSet>
      <dgm:spPr/>
    </dgm:pt>
    <dgm:pt modelId="{2F695129-936C-4435-BE78-15D2DC2255CA}" type="pres">
      <dgm:prSet presAssocID="{4D61D735-4BED-4022-9991-6E210A682F98}" presName="Name1" presStyleCnt="0"/>
      <dgm:spPr/>
    </dgm:pt>
    <dgm:pt modelId="{E12F1302-DB1F-4D94-A64C-F27992E8EAA1}" type="pres">
      <dgm:prSet presAssocID="{4D61D735-4BED-4022-9991-6E210A682F98}" presName="cycle" presStyleCnt="0"/>
      <dgm:spPr/>
    </dgm:pt>
    <dgm:pt modelId="{E05940E7-AC37-478E-B822-001AE3416841}" type="pres">
      <dgm:prSet presAssocID="{4D61D735-4BED-4022-9991-6E210A682F98}" presName="srcNode" presStyleLbl="node1" presStyleIdx="0" presStyleCnt="1"/>
      <dgm:spPr/>
    </dgm:pt>
    <dgm:pt modelId="{64972E4D-C1D0-4A59-B067-1EB578F109A0}" type="pres">
      <dgm:prSet presAssocID="{4D61D735-4BED-4022-9991-6E210A682F98}" presName="conn" presStyleLbl="parChTrans1D2" presStyleIdx="0" presStyleCnt="1"/>
      <dgm:spPr/>
    </dgm:pt>
    <dgm:pt modelId="{B1EEFE7F-F6F1-4152-9070-C4441E364A8A}" type="pres">
      <dgm:prSet presAssocID="{4D61D735-4BED-4022-9991-6E210A682F98}" presName="extraNode" presStyleLbl="node1" presStyleIdx="0" presStyleCnt="1"/>
      <dgm:spPr/>
    </dgm:pt>
    <dgm:pt modelId="{C91F0DBD-B86F-4F0E-B747-7BF4A7A8BE18}" type="pres">
      <dgm:prSet presAssocID="{4D61D735-4BED-4022-9991-6E210A682F98}" presName="dstNode" presStyleLbl="node1" presStyleIdx="0" presStyleCnt="1"/>
      <dgm:spPr/>
    </dgm:pt>
    <dgm:pt modelId="{AFB4A469-9A20-4236-B328-21B129396971}" type="pres">
      <dgm:prSet presAssocID="{62DE208D-A942-441A-BB38-95C723CA9C56}" presName="text_1" presStyleLbl="node1" presStyleIdx="0" presStyleCnt="1" custScaleX="102255" custScaleY="84133" custLinFactNeighborX="247">
        <dgm:presLayoutVars>
          <dgm:bulletEnabled val="1"/>
        </dgm:presLayoutVars>
      </dgm:prSet>
      <dgm:spPr/>
    </dgm:pt>
    <dgm:pt modelId="{4A91A432-7605-4579-AA37-95A38C1FDA1F}" type="pres">
      <dgm:prSet presAssocID="{62DE208D-A942-441A-BB38-95C723CA9C56}" presName="accent_1" presStyleCnt="0"/>
      <dgm:spPr/>
    </dgm:pt>
    <dgm:pt modelId="{78747283-2626-4CF8-82A5-40214906D511}" type="pres">
      <dgm:prSet presAssocID="{62DE208D-A942-441A-BB38-95C723CA9C56}" presName="accentRepeatNode" presStyleLbl="solidFgAcc1" presStyleIdx="0" presStyleCnt="1" custScaleX="57916" custScaleY="57293"/>
      <dgm:spPr/>
    </dgm:pt>
  </dgm:ptLst>
  <dgm:cxnLst>
    <dgm:cxn modelId="{1D42FD0D-2726-459D-907D-FAC736ED4748}" type="presOf" srcId="{4D61D735-4BED-4022-9991-6E210A682F98}" destId="{1BBF10C5-6C95-4C0B-BD10-5AB822BFF534}" srcOrd="0" destOrd="0" presId="urn:microsoft.com/office/officeart/2008/layout/VerticalCurvedList"/>
    <dgm:cxn modelId="{F162578E-01FC-44C5-BEF1-7965156A6046}" srcId="{4D61D735-4BED-4022-9991-6E210A682F98}" destId="{62DE208D-A942-441A-BB38-95C723CA9C56}" srcOrd="0" destOrd="0" parTransId="{5313F0BD-B671-4F06-B37B-27F34F4060AA}" sibTransId="{BAC4B9C1-98A9-4514-88C1-4E79F6B8ED35}"/>
    <dgm:cxn modelId="{4FA61F98-943E-4A03-AF6B-137FF9D28276}" type="presOf" srcId="{BAC4B9C1-98A9-4514-88C1-4E79F6B8ED35}" destId="{64972E4D-C1D0-4A59-B067-1EB578F109A0}" srcOrd="0" destOrd="0" presId="urn:microsoft.com/office/officeart/2008/layout/VerticalCurvedList"/>
    <dgm:cxn modelId="{DC32FCFB-D931-45BF-93C6-A5755801FFA2}" type="presOf" srcId="{62DE208D-A942-441A-BB38-95C723CA9C56}" destId="{AFB4A469-9A20-4236-B328-21B129396971}" srcOrd="0" destOrd="0" presId="urn:microsoft.com/office/officeart/2008/layout/VerticalCurvedList"/>
    <dgm:cxn modelId="{5465EA0B-8CD6-4CB7-934F-3A42E459636F}" type="presParOf" srcId="{1BBF10C5-6C95-4C0B-BD10-5AB822BFF534}" destId="{2F695129-936C-4435-BE78-15D2DC2255CA}" srcOrd="0" destOrd="0" presId="urn:microsoft.com/office/officeart/2008/layout/VerticalCurvedList"/>
    <dgm:cxn modelId="{85300874-8105-406F-B4F6-BA16D5AFF4CA}" type="presParOf" srcId="{2F695129-936C-4435-BE78-15D2DC2255CA}" destId="{E12F1302-DB1F-4D94-A64C-F27992E8EAA1}" srcOrd="0" destOrd="0" presId="urn:microsoft.com/office/officeart/2008/layout/VerticalCurvedList"/>
    <dgm:cxn modelId="{42B88E41-B626-48A0-866B-1699D5E4F16B}" type="presParOf" srcId="{E12F1302-DB1F-4D94-A64C-F27992E8EAA1}" destId="{E05940E7-AC37-478E-B822-001AE3416841}" srcOrd="0" destOrd="0" presId="urn:microsoft.com/office/officeart/2008/layout/VerticalCurvedList"/>
    <dgm:cxn modelId="{C6CDB642-4E60-4B8F-8778-73402E930633}" type="presParOf" srcId="{E12F1302-DB1F-4D94-A64C-F27992E8EAA1}" destId="{64972E4D-C1D0-4A59-B067-1EB578F109A0}" srcOrd="1" destOrd="0" presId="urn:microsoft.com/office/officeart/2008/layout/VerticalCurvedList"/>
    <dgm:cxn modelId="{68E1CD44-6034-4C65-8AEE-3BB9DBFCB361}" type="presParOf" srcId="{E12F1302-DB1F-4D94-A64C-F27992E8EAA1}" destId="{B1EEFE7F-F6F1-4152-9070-C4441E364A8A}" srcOrd="2" destOrd="0" presId="urn:microsoft.com/office/officeart/2008/layout/VerticalCurvedList"/>
    <dgm:cxn modelId="{35ADC747-F21F-48EC-B836-EACF4BA4A4CA}" type="presParOf" srcId="{E12F1302-DB1F-4D94-A64C-F27992E8EAA1}" destId="{C91F0DBD-B86F-4F0E-B747-7BF4A7A8BE18}" srcOrd="3" destOrd="0" presId="urn:microsoft.com/office/officeart/2008/layout/VerticalCurvedList"/>
    <dgm:cxn modelId="{D1C580F0-1103-44F3-AE72-732D63079D68}" type="presParOf" srcId="{2F695129-936C-4435-BE78-15D2DC2255CA}" destId="{AFB4A469-9A20-4236-B328-21B129396971}" srcOrd="1" destOrd="0" presId="urn:microsoft.com/office/officeart/2008/layout/VerticalCurvedList"/>
    <dgm:cxn modelId="{1222B2CA-BA94-47BE-A698-CFA2E06285FB}" type="presParOf" srcId="{2F695129-936C-4435-BE78-15D2DC2255CA}" destId="{4A91A432-7605-4579-AA37-95A38C1FDA1F}" srcOrd="2" destOrd="0" presId="urn:microsoft.com/office/officeart/2008/layout/VerticalCurvedList"/>
    <dgm:cxn modelId="{7AE480DF-0C4D-4141-B24C-08446CB7F419}" type="presParOf" srcId="{4A91A432-7605-4579-AA37-95A38C1FDA1F}" destId="{78747283-2626-4CF8-82A5-40214906D5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72E4D-C1D0-4A59-B067-1EB578F109A0}">
      <dsp:nvSpPr>
        <dsp:cNvPr id="0" name=""/>
        <dsp:cNvSpPr/>
      </dsp:nvSpPr>
      <dsp:spPr>
        <a:xfrm>
          <a:off x="-1296424" y="-206646"/>
          <a:ext cx="1583332" cy="1583332"/>
        </a:xfrm>
        <a:prstGeom prst="blockArc">
          <a:avLst>
            <a:gd name="adj1" fmla="val 18900000"/>
            <a:gd name="adj2" fmla="val 2700000"/>
            <a:gd name="adj3" fmla="val 1364"/>
          </a:avLst>
        </a:pr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4A469-9A20-4236-B328-21B129396971}">
      <dsp:nvSpPr>
        <dsp:cNvPr id="0" name=""/>
        <dsp:cNvSpPr/>
      </dsp:nvSpPr>
      <dsp:spPr>
        <a:xfrm>
          <a:off x="237103" y="344129"/>
          <a:ext cx="4459942" cy="4817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359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0" i="0" kern="1200" dirty="0"/>
            <a:t>I. </a:t>
          </a:r>
          <a:r>
            <a:rPr lang="tr-TR" sz="2800" b="0" i="0" kern="1200" dirty="0" err="1"/>
            <a:t>Ice-breaking</a:t>
          </a:r>
          <a:r>
            <a:rPr lang="tr-TR" sz="2800" b="0" i="0" kern="1200" dirty="0"/>
            <a:t> </a:t>
          </a:r>
          <a:r>
            <a:rPr lang="tr-TR" sz="2800" b="0" i="0" kern="1200" dirty="0" err="1"/>
            <a:t>games</a:t>
          </a:r>
          <a:endParaRPr lang="tr-TR" sz="2800" kern="1200" dirty="0"/>
        </a:p>
      </dsp:txBody>
      <dsp:txXfrm>
        <a:off x="237103" y="344129"/>
        <a:ext cx="4459942" cy="481779"/>
      </dsp:txXfrm>
    </dsp:sp>
    <dsp:sp modelId="{78747283-2626-4CF8-82A5-40214906D511}">
      <dsp:nvSpPr>
        <dsp:cNvPr id="0" name=""/>
        <dsp:cNvSpPr/>
      </dsp:nvSpPr>
      <dsp:spPr>
        <a:xfrm>
          <a:off x="68225" y="379967"/>
          <a:ext cx="414562" cy="4101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72E4D-C1D0-4A59-B067-1EB578F109A0}">
      <dsp:nvSpPr>
        <dsp:cNvPr id="0" name=""/>
        <dsp:cNvSpPr/>
      </dsp:nvSpPr>
      <dsp:spPr>
        <a:xfrm>
          <a:off x="-1636108" y="-247234"/>
          <a:ext cx="1900480" cy="1900480"/>
        </a:xfrm>
        <a:prstGeom prst="blockArc">
          <a:avLst>
            <a:gd name="adj1" fmla="val 18900000"/>
            <a:gd name="adj2" fmla="val 2700000"/>
            <a:gd name="adj3" fmla="val 1137"/>
          </a:avLst>
        </a:pr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4A469-9A20-4236-B328-21B129396971}">
      <dsp:nvSpPr>
        <dsp:cNvPr id="0" name=""/>
        <dsp:cNvSpPr/>
      </dsp:nvSpPr>
      <dsp:spPr>
        <a:xfrm>
          <a:off x="35753" y="410217"/>
          <a:ext cx="12201847" cy="5855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011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II. Change </a:t>
          </a:r>
          <a:r>
            <a:rPr lang="en-US" sz="2000" b="0" i="0" kern="1200" dirty="0" err="1"/>
            <a:t>Y.W,Change</a:t>
          </a:r>
          <a:r>
            <a:rPr lang="en-US" sz="2000" b="0" i="0" kern="1200" dirty="0"/>
            <a:t> </a:t>
          </a:r>
          <a:r>
            <a:rPr lang="en-US" sz="2000" b="0" i="0" kern="1200" dirty="0" err="1"/>
            <a:t>Y.Relationship</a:t>
          </a:r>
          <a:r>
            <a:rPr lang="en-US" sz="2000" b="0" i="0" kern="1200" dirty="0"/>
            <a:t> + Making the respect cardboard +Anti-bullying Activities and </a:t>
          </a:r>
          <a:r>
            <a:rPr lang="en-US" sz="2000" b="0" i="0" kern="1200" dirty="0" err="1"/>
            <a:t>canva</a:t>
          </a:r>
          <a:endParaRPr lang="tr-TR" sz="2000" kern="1200" dirty="0"/>
        </a:p>
      </dsp:txBody>
      <dsp:txXfrm>
        <a:off x="35753" y="410217"/>
        <a:ext cx="12201847" cy="585576"/>
      </dsp:txXfrm>
    </dsp:sp>
    <dsp:sp modelId="{78747283-2626-4CF8-82A5-40214906D511}">
      <dsp:nvSpPr>
        <dsp:cNvPr id="0" name=""/>
        <dsp:cNvSpPr/>
      </dsp:nvSpPr>
      <dsp:spPr>
        <a:xfrm>
          <a:off x="1324" y="453776"/>
          <a:ext cx="503878" cy="498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72E4D-C1D0-4A59-B067-1EB578F109A0}">
      <dsp:nvSpPr>
        <dsp:cNvPr id="0" name=""/>
        <dsp:cNvSpPr/>
      </dsp:nvSpPr>
      <dsp:spPr>
        <a:xfrm>
          <a:off x="-1296424" y="-206646"/>
          <a:ext cx="1583332" cy="1583332"/>
        </a:xfrm>
        <a:prstGeom prst="blockArc">
          <a:avLst>
            <a:gd name="adj1" fmla="val 18900000"/>
            <a:gd name="adj2" fmla="val 2700000"/>
            <a:gd name="adj3" fmla="val 1364"/>
          </a:avLst>
        </a:pr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4A469-9A20-4236-B328-21B129396971}">
      <dsp:nvSpPr>
        <dsp:cNvPr id="0" name=""/>
        <dsp:cNvSpPr/>
      </dsp:nvSpPr>
      <dsp:spPr>
        <a:xfrm>
          <a:off x="237103" y="344129"/>
          <a:ext cx="4459942" cy="4817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359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0" i="0" kern="1200" dirty="0"/>
            <a:t>III. Workshop of magazine</a:t>
          </a:r>
          <a:endParaRPr lang="tr-TR" sz="2800" kern="1200" dirty="0"/>
        </a:p>
      </dsp:txBody>
      <dsp:txXfrm>
        <a:off x="237103" y="344129"/>
        <a:ext cx="4459942" cy="481779"/>
      </dsp:txXfrm>
    </dsp:sp>
    <dsp:sp modelId="{78747283-2626-4CF8-82A5-40214906D511}">
      <dsp:nvSpPr>
        <dsp:cNvPr id="0" name=""/>
        <dsp:cNvSpPr/>
      </dsp:nvSpPr>
      <dsp:spPr>
        <a:xfrm>
          <a:off x="68225" y="379967"/>
          <a:ext cx="414562" cy="4101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72E4D-C1D0-4A59-B067-1EB578F109A0}">
      <dsp:nvSpPr>
        <dsp:cNvPr id="0" name=""/>
        <dsp:cNvSpPr/>
      </dsp:nvSpPr>
      <dsp:spPr>
        <a:xfrm>
          <a:off x="-1296424" y="-206646"/>
          <a:ext cx="1583332" cy="1583332"/>
        </a:xfrm>
        <a:prstGeom prst="blockArc">
          <a:avLst>
            <a:gd name="adj1" fmla="val 18900000"/>
            <a:gd name="adj2" fmla="val 2700000"/>
            <a:gd name="adj3" fmla="val 1364"/>
          </a:avLst>
        </a:pr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4A469-9A20-4236-B328-21B129396971}">
      <dsp:nvSpPr>
        <dsp:cNvPr id="0" name=""/>
        <dsp:cNvSpPr/>
      </dsp:nvSpPr>
      <dsp:spPr>
        <a:xfrm>
          <a:off x="237103" y="344129"/>
          <a:ext cx="4459942" cy="4817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359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0" i="0" kern="1200" dirty="0"/>
            <a:t>IV. </a:t>
          </a:r>
          <a:r>
            <a:rPr lang="tr-TR" sz="2800" b="0" i="0" kern="1200" dirty="0" err="1"/>
            <a:t>Discover</a:t>
          </a:r>
          <a:r>
            <a:rPr lang="tr-TR" sz="2800" b="0" i="0" kern="1200" dirty="0"/>
            <a:t> </a:t>
          </a:r>
          <a:r>
            <a:rPr lang="tr-TR" sz="2800" b="0" i="0" kern="1200" dirty="0" err="1"/>
            <a:t>Turkey</a:t>
          </a:r>
          <a:endParaRPr lang="tr-TR" sz="2800" kern="1200" dirty="0"/>
        </a:p>
      </dsp:txBody>
      <dsp:txXfrm>
        <a:off x="237103" y="344129"/>
        <a:ext cx="4459942" cy="481779"/>
      </dsp:txXfrm>
    </dsp:sp>
    <dsp:sp modelId="{78747283-2626-4CF8-82A5-40214906D511}">
      <dsp:nvSpPr>
        <dsp:cNvPr id="0" name=""/>
        <dsp:cNvSpPr/>
      </dsp:nvSpPr>
      <dsp:spPr>
        <a:xfrm>
          <a:off x="68225" y="379967"/>
          <a:ext cx="414562" cy="4101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4C31-E46A-4730-81AA-8F885FD2CDD9}" type="datetimeFigureOut">
              <a:rPr lang="tr-TR" smtClean="0"/>
              <a:t>11.06.2022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2516-EBC6-4EC8-9B7B-1D89200AC998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533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4C31-E46A-4730-81AA-8F885FD2CDD9}" type="datetimeFigureOut">
              <a:rPr lang="tr-TR" smtClean="0"/>
              <a:t>11.06.2022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2516-EBC6-4EC8-9B7B-1D89200AC9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874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4C31-E46A-4730-81AA-8F885FD2CDD9}" type="datetimeFigureOut">
              <a:rPr lang="tr-TR" smtClean="0"/>
              <a:t>11.06.2022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2516-EBC6-4EC8-9B7B-1D89200AC9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276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4C31-E46A-4730-81AA-8F885FD2CDD9}" type="datetimeFigureOut">
              <a:rPr lang="tr-TR" smtClean="0"/>
              <a:t>11.06.2022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2516-EBC6-4EC8-9B7B-1D89200AC9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9524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4C31-E46A-4730-81AA-8F885FD2CDD9}" type="datetimeFigureOut">
              <a:rPr lang="tr-TR" smtClean="0"/>
              <a:t>11.06.2022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2516-EBC6-4EC8-9B7B-1D89200AC998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54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4C31-E46A-4730-81AA-8F885FD2CDD9}" type="datetimeFigureOut">
              <a:rPr lang="tr-TR" smtClean="0"/>
              <a:t>11.06.2022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2516-EBC6-4EC8-9B7B-1D89200AC9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357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4C31-E46A-4730-81AA-8F885FD2CDD9}" type="datetimeFigureOut">
              <a:rPr lang="tr-TR" smtClean="0"/>
              <a:t>11.06.2022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2516-EBC6-4EC8-9B7B-1D89200AC9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521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4C31-E46A-4730-81AA-8F885FD2CDD9}" type="datetimeFigureOut">
              <a:rPr lang="tr-TR" smtClean="0"/>
              <a:t>11.06.2022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2516-EBC6-4EC8-9B7B-1D89200AC9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794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4C31-E46A-4730-81AA-8F885FD2CDD9}" type="datetimeFigureOut">
              <a:rPr lang="tr-TR" smtClean="0"/>
              <a:t>11.06.2022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2516-EBC6-4EC8-9B7B-1D89200AC9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6617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F8E4C31-E46A-4730-81AA-8F885FD2CDD9}" type="datetimeFigureOut">
              <a:rPr lang="tr-TR" smtClean="0"/>
              <a:t>11.06.2022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FB2516-EBC6-4EC8-9B7B-1D89200AC9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917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4C31-E46A-4730-81AA-8F885FD2CDD9}" type="datetimeFigureOut">
              <a:rPr lang="tr-TR" smtClean="0"/>
              <a:t>11.06.2022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2516-EBC6-4EC8-9B7B-1D89200AC9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785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F8E4C31-E46A-4730-81AA-8F885FD2CDD9}" type="datetimeFigureOut">
              <a:rPr lang="tr-TR" smtClean="0"/>
              <a:t>11.06.2022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4FB2516-EBC6-4EC8-9B7B-1D89200AC998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4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A959F4D1-9EF7-D76A-689C-3493F63325F9}"/>
              </a:ext>
            </a:extLst>
          </p:cNvPr>
          <p:cNvSpPr txBox="1"/>
          <p:nvPr/>
        </p:nvSpPr>
        <p:spPr>
          <a:xfrm>
            <a:off x="1381432" y="836193"/>
            <a:ext cx="942913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200" b="1" dirty="0"/>
              <a:t>EUROPEAN SCHOOLS STAND AGAINST BULLYING</a:t>
            </a:r>
          </a:p>
          <a:p>
            <a:pPr algn="ctr"/>
            <a:r>
              <a:rPr lang="tr-TR" sz="3200" b="1" dirty="0"/>
              <a:t>2019-1-RO01-KA229-063119_3  </a:t>
            </a:r>
          </a:p>
          <a:p>
            <a:pPr algn="ctr"/>
            <a:r>
              <a:rPr lang="tr-TR" sz="3200" b="1" dirty="0" err="1"/>
              <a:t>Activities</a:t>
            </a:r>
            <a:r>
              <a:rPr lang="tr-TR" sz="3200" b="1" dirty="0"/>
              <a:t> </a:t>
            </a:r>
            <a:r>
              <a:rPr lang="tr-TR" sz="3200" b="1" dirty="0" err="1"/>
              <a:t>evaluation</a:t>
            </a:r>
            <a:r>
              <a:rPr lang="tr-TR" sz="3200" b="1" dirty="0"/>
              <a:t> </a:t>
            </a:r>
            <a:r>
              <a:rPr lang="tr-TR" sz="3200" b="1" dirty="0" err="1"/>
              <a:t>questionnaire</a:t>
            </a:r>
            <a:r>
              <a:rPr lang="tr-TR" sz="3200" b="1" dirty="0"/>
              <a:t> </a:t>
            </a:r>
            <a:r>
              <a:rPr lang="tr-TR" sz="3200" b="1" dirty="0" err="1"/>
              <a:t>for</a:t>
            </a:r>
            <a:r>
              <a:rPr lang="tr-TR" sz="3200" b="1" dirty="0"/>
              <a:t> </a:t>
            </a:r>
            <a:r>
              <a:rPr lang="tr-TR" sz="3200" b="1" dirty="0" err="1"/>
              <a:t>pupils</a:t>
            </a:r>
            <a:endParaRPr lang="tr-TR" sz="3200" b="1" dirty="0"/>
          </a:p>
          <a:p>
            <a:pPr algn="ctr"/>
            <a:r>
              <a:rPr lang="tr-TR" sz="3200" b="1" dirty="0"/>
              <a:t>	(İzmir, 07/03/2022 – 11/03/2022)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77516D9-1A72-2FBC-601D-07DC91D4F4F1}"/>
              </a:ext>
            </a:extLst>
          </p:cNvPr>
          <p:cNvSpPr txBox="1"/>
          <p:nvPr/>
        </p:nvSpPr>
        <p:spPr>
          <a:xfrm>
            <a:off x="3397043" y="3429000"/>
            <a:ext cx="53979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4800" b="1" dirty="0" err="1">
                <a:solidFill>
                  <a:srgbClr val="FF0000"/>
                </a:solidFill>
              </a:rPr>
              <a:t>Students</a:t>
            </a:r>
            <a:r>
              <a:rPr lang="tr-TR" sz="4800" b="1" dirty="0">
                <a:solidFill>
                  <a:srgbClr val="FF0000"/>
                </a:solidFill>
              </a:rPr>
              <a:t>-Evaluation</a:t>
            </a:r>
          </a:p>
        </p:txBody>
      </p:sp>
    </p:spTree>
    <p:extLst>
      <p:ext uri="{BB962C8B-B14F-4D97-AF65-F5344CB8AC3E}">
        <p14:creationId xmlns:p14="http://schemas.microsoft.com/office/powerpoint/2010/main" val="3136570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Formlar yanıt grafiği. Soru başlığı: o I liked the way this workshop was organized. Yanıt sayısı: 15 yanıt.">
            <a:extLst>
              <a:ext uri="{FF2B5EF4-FFF2-40B4-BE49-F238E27FC236}">
                <a16:creationId xmlns:a16="http://schemas.microsoft.com/office/drawing/2014/main" id="{02BBE29F-2846-936D-CF51-647776298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3356" y="970690"/>
            <a:ext cx="10337292" cy="491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107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Rectangle 10246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3" name="Rectangle 10248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1" name="Rectangle 10250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Formlar yanıt grafiği. Soru başlığı: o  I had fun while drawing and finding speeches of characters. Yanıt sayısı: 15 yanıt.">
            <a:extLst>
              <a:ext uri="{FF2B5EF4-FFF2-40B4-BE49-F238E27FC236}">
                <a16:creationId xmlns:a16="http://schemas.microsoft.com/office/drawing/2014/main" id="{BDCED017-DBBF-13BE-36C8-4F4963EA7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3356" y="970690"/>
            <a:ext cx="10337292" cy="491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5CFDB8F6-549E-D84A-E302-19B0B110C9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9815918"/>
              </p:ext>
            </p:extLst>
          </p:nvPr>
        </p:nvGraphicFramePr>
        <p:xfrm>
          <a:off x="-9836" y="-19664"/>
          <a:ext cx="4719489" cy="1170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2740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5" name="Rectangle 1127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Formlar yanıt grafiği. Soru başlığı: o  I liked working in teams. Yanıt sayısı: 15 yanıt.">
            <a:extLst>
              <a:ext uri="{FF2B5EF4-FFF2-40B4-BE49-F238E27FC236}">
                <a16:creationId xmlns:a16="http://schemas.microsoft.com/office/drawing/2014/main" id="{6544571B-286A-DA42-D9F7-FD30DCEEF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3356" y="970690"/>
            <a:ext cx="10337292" cy="491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310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2294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7" name="Rectangle 12296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9" name="Rectangle 12298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Formlar yanıt grafiği. Soru başlığı: o  I  improved my ICT skill. Yanıt sayısı: 15 yanıt.">
            <a:extLst>
              <a:ext uri="{FF2B5EF4-FFF2-40B4-BE49-F238E27FC236}">
                <a16:creationId xmlns:a16="http://schemas.microsoft.com/office/drawing/2014/main" id="{94B0D62D-B985-E45E-4799-D3D6A55CD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3356" y="970690"/>
            <a:ext cx="10337292" cy="491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861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13318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1" name="Rectangle 13320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3" name="Rectangle 13322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Formlar yanıt grafiği. Soru başlığı: o  I am more aware of bullying types. Yanıt sayısı: 15 yanıt.">
            <a:extLst>
              <a:ext uri="{FF2B5EF4-FFF2-40B4-BE49-F238E27FC236}">
                <a16:creationId xmlns:a16="http://schemas.microsoft.com/office/drawing/2014/main" id="{A018C46E-2892-8E43-4EAE-89427FDF0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3356" y="970690"/>
            <a:ext cx="10337292" cy="491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394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14342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5" name="Rectangle 14344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7" name="Rectangle 14346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Formlar yanıt grafiği. Soru başlığı: o  I am satisfied with the magazine of the project we did with our friends. Yanıt sayısı: 15 yanıt.">
            <a:extLst>
              <a:ext uri="{FF2B5EF4-FFF2-40B4-BE49-F238E27FC236}">
                <a16:creationId xmlns:a16="http://schemas.microsoft.com/office/drawing/2014/main" id="{24F3C794-C377-71F0-4F93-936FD0D08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3356" y="970690"/>
            <a:ext cx="10337292" cy="491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75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15366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9" name="Rectangle 15368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1" name="Rectangle 15370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Formlar yanıt grafiği. Soru başlığı: o I did well in English. Yanıt sayısı: 15 yanıt.">
            <a:extLst>
              <a:ext uri="{FF2B5EF4-FFF2-40B4-BE49-F238E27FC236}">
                <a16:creationId xmlns:a16="http://schemas.microsoft.com/office/drawing/2014/main" id="{33E8DE69-6C22-FC70-8901-64A4B7F4E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3356" y="970690"/>
            <a:ext cx="10337292" cy="491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992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16390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3" name="Rectangle 16392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5" name="Rectangle 1639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Formlar yanıt grafiği. Soru başlığı: o I know more about Turkey than before. Yanıt sayısı: 15 yanıt.">
            <a:extLst>
              <a:ext uri="{FF2B5EF4-FFF2-40B4-BE49-F238E27FC236}">
                <a16:creationId xmlns:a16="http://schemas.microsoft.com/office/drawing/2014/main" id="{1A43E13F-D8C7-92A0-EF74-2703FED0B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3356" y="970690"/>
            <a:ext cx="10337292" cy="491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5CFDB8F6-549E-D84A-E302-19B0B110C9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1227169"/>
              </p:ext>
            </p:extLst>
          </p:nvPr>
        </p:nvGraphicFramePr>
        <p:xfrm>
          <a:off x="-9836" y="-19664"/>
          <a:ext cx="4719489" cy="1170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8036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17414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7" name="Rectangle 17416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9" name="Rectangle 17418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Formlar yanıt grafiği. Soru başlığı: o I had fun in the workshops of  Ebru / Turkish Delight  / Calligraphy. Yanıt sayısı: 15 yanıt.">
            <a:extLst>
              <a:ext uri="{FF2B5EF4-FFF2-40B4-BE49-F238E27FC236}">
                <a16:creationId xmlns:a16="http://schemas.microsoft.com/office/drawing/2014/main" id="{6CB630F7-7C90-FECF-4F5C-353AE9DC9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3356" y="970690"/>
            <a:ext cx="10337292" cy="491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240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18438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1" name="Rectangle 18440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3" name="Rectangle 18442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Formlar yanıt grafiği. Soru başlığı: o I felt good here. Yanıt sayısı: 15 yanıt.">
            <a:extLst>
              <a:ext uri="{FF2B5EF4-FFF2-40B4-BE49-F238E27FC236}">
                <a16:creationId xmlns:a16="http://schemas.microsoft.com/office/drawing/2014/main" id="{7771DA93-B3EE-3529-3DAB-4469994F2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3356" y="970690"/>
            <a:ext cx="10337292" cy="491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03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ormlar yanıt grafiği. Soru başlığı: o I learnt some new games. Yanıt sayısı: 15 yanıt.">
            <a:extLst>
              <a:ext uri="{FF2B5EF4-FFF2-40B4-BE49-F238E27FC236}">
                <a16:creationId xmlns:a16="http://schemas.microsoft.com/office/drawing/2014/main" id="{C614B947-F643-C16D-8BDE-CB018A088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3356" y="970690"/>
            <a:ext cx="10337292" cy="491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5CFDB8F6-549E-D84A-E302-19B0B110C9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3193492"/>
              </p:ext>
            </p:extLst>
          </p:nvPr>
        </p:nvGraphicFramePr>
        <p:xfrm>
          <a:off x="-9836" y="-19664"/>
          <a:ext cx="4719489" cy="1170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9518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19462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5" name="Rectangle 19464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7" name="Rectangle 19466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Formlar yanıt grafiği. Soru başlığı: o I am satisfied with the places I saw during the mobility. Yanıt sayısı: 15 yanıt.">
            <a:extLst>
              <a:ext uri="{FF2B5EF4-FFF2-40B4-BE49-F238E27FC236}">
                <a16:creationId xmlns:a16="http://schemas.microsoft.com/office/drawing/2014/main" id="{94051F20-8DDD-C91A-43DF-687517138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3356" y="970690"/>
            <a:ext cx="10337292" cy="491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183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0486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9" name="Rectangle 20488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1" name="Rectangle 20490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 descr="Formlar yanıt grafiği. Soru başlığı: o I liked Turkish food. Yanıt sayısı: 15 yanıt.">
            <a:extLst>
              <a:ext uri="{FF2B5EF4-FFF2-40B4-BE49-F238E27FC236}">
                <a16:creationId xmlns:a16="http://schemas.microsoft.com/office/drawing/2014/main" id="{2646813D-20A5-859E-14C7-F238B904E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3356" y="970690"/>
            <a:ext cx="10337292" cy="491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461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1510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3" name="Rectangle 21512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5" name="Rectangle 2151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 descr="Formlar yanıt grafiği. Soru başlığı: o I am pleased with the organization of this week. Yanıt sayısı: 15 yanıt.">
            <a:extLst>
              <a:ext uri="{FF2B5EF4-FFF2-40B4-BE49-F238E27FC236}">
                <a16:creationId xmlns:a16="http://schemas.microsoft.com/office/drawing/2014/main" id="{48B501E1-158C-BC97-5674-5CAC6486C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3356" y="970690"/>
            <a:ext cx="10337292" cy="491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235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0F2BDF40-A4BC-0EF1-549B-52DB343B4A48}"/>
              </a:ext>
            </a:extLst>
          </p:cNvPr>
          <p:cNvSpPr txBox="1"/>
          <p:nvPr/>
        </p:nvSpPr>
        <p:spPr>
          <a:xfrm>
            <a:off x="1312606" y="179128"/>
            <a:ext cx="95667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  <a:latin typeface="Google Sans"/>
              </a:rPr>
              <a:t>V. Write the best experiences for you in our country.   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DF9C4DF-4384-EEC6-E4C7-16DA64A13E0D}"/>
              </a:ext>
            </a:extLst>
          </p:cNvPr>
          <p:cNvSpPr txBox="1"/>
          <p:nvPr/>
        </p:nvSpPr>
        <p:spPr>
          <a:xfrm>
            <a:off x="373625" y="948690"/>
            <a:ext cx="11444748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in your country the best experience was meeting new people, making new friends, and I really enjoyed it when we went by ferry to the restaurant on the first day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The best experience there it was the visit of all the places and saw all the interesting things about their culture and traditions.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My best experience for me in your country was the activities because I had a chance to meet new people. Every day was a new adventure and I really liked , now I have more friends that are amazing and </a:t>
            </a:r>
            <a:r>
              <a:rPr lang="en-US" b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soo</a:t>
            </a:r>
            <a:r>
              <a:rPr lang="en-US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lovely. I already miss them. I was so lucky to be in your country. Hope that I will see you again in the future ❤️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 can't name the one that was the best experience in this mobility, because everything was wonderful. I met new people, I laughed, I had fun, I visited many beautiful places, I made new friends, I learned to live the present, to enjoy the people and the beauty of Turkey, and all this experience turned into a story that I will share. This whole trip to Turkey was wonderful and for me it felt like a way out of reality.</a:t>
            </a:r>
          </a:p>
        </p:txBody>
      </p:sp>
    </p:spTree>
    <p:extLst>
      <p:ext uri="{BB962C8B-B14F-4D97-AF65-F5344CB8AC3E}">
        <p14:creationId xmlns:p14="http://schemas.microsoft.com/office/powerpoint/2010/main" val="4055946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0F2BDF40-A4BC-0EF1-549B-52DB343B4A48}"/>
              </a:ext>
            </a:extLst>
          </p:cNvPr>
          <p:cNvSpPr txBox="1"/>
          <p:nvPr/>
        </p:nvSpPr>
        <p:spPr>
          <a:xfrm>
            <a:off x="1312606" y="179128"/>
            <a:ext cx="95667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  <a:latin typeface="Google Sans"/>
              </a:rPr>
              <a:t>V. Write the best experiences for you in our country.   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DF9C4DF-4384-EEC6-E4C7-16DA64A13E0D}"/>
              </a:ext>
            </a:extLst>
          </p:cNvPr>
          <p:cNvSpPr txBox="1"/>
          <p:nvPr/>
        </p:nvSpPr>
        <p:spPr>
          <a:xfrm>
            <a:off x="373625" y="1174832"/>
            <a:ext cx="11444748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The pool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the best experience was visiting very interesting new places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stay with the team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Meet students from other countries and visit museums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The workshop activities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 really enjoyed visiting the archaeological center of </a:t>
            </a:r>
            <a:r>
              <a:rPr lang="en-US" b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Leodichia</a:t>
            </a:r>
            <a:endParaRPr lang="en-US" b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the visit of Rome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 liked when we went to </a:t>
            </a:r>
            <a:r>
              <a:rPr lang="en-US" b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pamukkale</a:t>
            </a:r>
            <a:r>
              <a:rPr lang="en-US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and when we visited all the museums.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 was very happy for this experience because </a:t>
            </a:r>
            <a:r>
              <a:rPr lang="en-US" b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improved my English and </a:t>
            </a:r>
            <a:r>
              <a:rPr lang="en-US" b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made new friends. I really like the </a:t>
            </a:r>
            <a:r>
              <a:rPr lang="en-US" b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museam</a:t>
            </a:r>
            <a:r>
              <a:rPr lang="en-US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and the </a:t>
            </a:r>
            <a:r>
              <a:rPr lang="en-US" b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acquarium</a:t>
            </a:r>
            <a:r>
              <a:rPr lang="en-US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3076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ormlar yanıt grafiği. Soru başlığı: o I had fun at these activities. Yanıt sayısı: 15 yanıt.">
            <a:extLst>
              <a:ext uri="{FF2B5EF4-FFF2-40B4-BE49-F238E27FC236}">
                <a16:creationId xmlns:a16="http://schemas.microsoft.com/office/drawing/2014/main" id="{F97978AA-AE1C-871D-FD7D-8CC2DA536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3356" y="970690"/>
            <a:ext cx="10337292" cy="491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75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Formlar yanıt grafiği. Soru başlığı: o I liked how they were organized. Yanıt sayısı: 15 yanıt.">
            <a:extLst>
              <a:ext uri="{FF2B5EF4-FFF2-40B4-BE49-F238E27FC236}">
                <a16:creationId xmlns:a16="http://schemas.microsoft.com/office/drawing/2014/main" id="{3366BB7F-8F1D-B0E2-87AE-FCF7AF054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3356" y="970690"/>
            <a:ext cx="10337292" cy="491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316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Formlar yanıt grafiği. Soru başlığı: o I liked how they were organized. Yanıt sayısı: 15 yanıt.">
            <a:extLst>
              <a:ext uri="{FF2B5EF4-FFF2-40B4-BE49-F238E27FC236}">
                <a16:creationId xmlns:a16="http://schemas.microsoft.com/office/drawing/2014/main" id="{51FA55C7-E1B8-ADFE-6229-86D6BA1FF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3356" y="970690"/>
            <a:ext cx="10337292" cy="491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155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Formlar yanıt grafiği. Soru başlığı: o I know more about bullying now. Yanıt sayısı: 15 yanıt.">
            <a:extLst>
              <a:ext uri="{FF2B5EF4-FFF2-40B4-BE49-F238E27FC236}">
                <a16:creationId xmlns:a16="http://schemas.microsoft.com/office/drawing/2014/main" id="{5532038A-ECD7-2AC9-E32A-3AE87F2E2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3356" y="970690"/>
            <a:ext cx="10337292" cy="491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5CFDB8F6-549E-D84A-E302-19B0B110C9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7362276"/>
              </p:ext>
            </p:extLst>
          </p:nvPr>
        </p:nvGraphicFramePr>
        <p:xfrm>
          <a:off x="-9836" y="-19664"/>
          <a:ext cx="12201836" cy="1406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1620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Formlar yanıt grafiği. Soru başlığı: o I know how to come close to people  . Yanıt sayısı: 15 yanıt.">
            <a:extLst>
              <a:ext uri="{FF2B5EF4-FFF2-40B4-BE49-F238E27FC236}">
                <a16:creationId xmlns:a16="http://schemas.microsoft.com/office/drawing/2014/main" id="{FACB7661-3CC5-0D65-2F03-BF669E40A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3356" y="970690"/>
            <a:ext cx="10337292" cy="491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862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Formlar yanıt grafiği. Soru başlığı: o Respect is an  important value. Yanıt sayısı: 15 yanıt.">
            <a:extLst>
              <a:ext uri="{FF2B5EF4-FFF2-40B4-BE49-F238E27FC236}">
                <a16:creationId xmlns:a16="http://schemas.microsoft.com/office/drawing/2014/main" id="{BBA9DAB6-AA4F-4BD9-3C10-A682ED373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3356" y="970690"/>
            <a:ext cx="10337292" cy="491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319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Formlar yanıt grafiği. Soru başlığı: o I learnt new things with bullying activities. Yanıt sayısı: 15 yanıt.">
            <a:extLst>
              <a:ext uri="{FF2B5EF4-FFF2-40B4-BE49-F238E27FC236}">
                <a16:creationId xmlns:a16="http://schemas.microsoft.com/office/drawing/2014/main" id="{A14932F1-ACE0-BC63-BA3A-CD4A2042E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3356" y="970690"/>
            <a:ext cx="10337292" cy="491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095545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</TotalTime>
  <Words>376</Words>
  <Application>Microsoft Office PowerPoint</Application>
  <PresentationFormat>Geniş ekran</PresentationFormat>
  <Paragraphs>24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Google Sans</vt:lpstr>
      <vt:lpstr>Roboto</vt:lpstr>
      <vt:lpstr>Geçmişe bakış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Redcan GÜLER</dc:creator>
  <cp:lastModifiedBy>Redcan GÜLER</cp:lastModifiedBy>
  <cp:revision>2</cp:revision>
  <dcterms:created xsi:type="dcterms:W3CDTF">2022-06-11T10:21:07Z</dcterms:created>
  <dcterms:modified xsi:type="dcterms:W3CDTF">2022-06-11T11:27:08Z</dcterms:modified>
</cp:coreProperties>
</file>