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savet alevridou" userId="6761958d7612a085" providerId="LiveId" clId="{B1C951AD-3065-4AEA-9210-7258CBA5031B}"/>
    <pc:docChg chg="custSel addSld modSld">
      <pc:chgData name="elissavet alevridou" userId="6761958d7612a085" providerId="LiveId" clId="{B1C951AD-3065-4AEA-9210-7258CBA5031B}" dt="2022-06-21T17:31:11.199" v="197" actId="27918"/>
      <pc:docMkLst>
        <pc:docMk/>
      </pc:docMkLst>
      <pc:sldChg chg="mod">
        <pc:chgData name="elissavet alevridou" userId="6761958d7612a085" providerId="LiveId" clId="{B1C951AD-3065-4AEA-9210-7258CBA5031B}" dt="2022-06-21T17:31:11.199" v="197" actId="27918"/>
        <pc:sldMkLst>
          <pc:docMk/>
          <pc:sldMk cId="443975100" sldId="258"/>
        </pc:sldMkLst>
      </pc:sldChg>
      <pc:sldChg chg="addSp delSp modSp new mod">
        <pc:chgData name="elissavet alevridou" userId="6761958d7612a085" providerId="LiveId" clId="{B1C951AD-3065-4AEA-9210-7258CBA5031B}" dt="2022-06-21T17:05:17.797" v="14" actId="27918"/>
        <pc:sldMkLst>
          <pc:docMk/>
          <pc:sldMk cId="325169885" sldId="266"/>
        </pc:sldMkLst>
        <pc:spChg chg="mod">
          <ac:chgData name="elissavet alevridou" userId="6761958d7612a085" providerId="LiveId" clId="{B1C951AD-3065-4AEA-9210-7258CBA5031B}" dt="2022-06-21T17:04:22.554" v="1"/>
          <ac:spMkLst>
            <pc:docMk/>
            <pc:sldMk cId="325169885" sldId="266"/>
            <ac:spMk id="2" creationId="{7D66EDA9-5064-EF84-23EE-E6B2CE7A9A6F}"/>
          </ac:spMkLst>
        </pc:spChg>
        <pc:spChg chg="del">
          <ac:chgData name="elissavet alevridou" userId="6761958d7612a085" providerId="LiveId" clId="{B1C951AD-3065-4AEA-9210-7258CBA5031B}" dt="2022-06-21T17:04:29.568" v="4" actId="1957"/>
          <ac:spMkLst>
            <pc:docMk/>
            <pc:sldMk cId="325169885" sldId="266"/>
            <ac:spMk id="3" creationId="{90375F5F-9986-B7BE-9226-E80920AA3F01}"/>
          </ac:spMkLst>
        </pc:spChg>
        <pc:graphicFrameChg chg="add mod">
          <ac:chgData name="elissavet alevridou" userId="6761958d7612a085" providerId="LiveId" clId="{B1C951AD-3065-4AEA-9210-7258CBA5031B}" dt="2022-06-21T17:04:29.568" v="4" actId="1957"/>
          <ac:graphicFrameMkLst>
            <pc:docMk/>
            <pc:sldMk cId="325169885" sldId="266"/>
            <ac:graphicFrameMk id="6" creationId="{3CF2DAAD-8C76-7E4B-9025-96A5FF099F97}"/>
          </ac:graphicFrameMkLst>
        </pc:graphicFrameChg>
      </pc:sldChg>
      <pc:sldChg chg="addSp delSp modSp new mod">
        <pc:chgData name="elissavet alevridou" userId="6761958d7612a085" providerId="LiveId" clId="{B1C951AD-3065-4AEA-9210-7258CBA5031B}" dt="2022-06-21T17:06:31.511" v="28" actId="27918"/>
        <pc:sldMkLst>
          <pc:docMk/>
          <pc:sldMk cId="1031305364" sldId="267"/>
        </pc:sldMkLst>
        <pc:spChg chg="mod">
          <ac:chgData name="elissavet alevridou" userId="6761958d7612a085" providerId="LiveId" clId="{B1C951AD-3065-4AEA-9210-7258CBA5031B}" dt="2022-06-21T17:05:42.941" v="16"/>
          <ac:spMkLst>
            <pc:docMk/>
            <pc:sldMk cId="1031305364" sldId="267"/>
            <ac:spMk id="2" creationId="{5045D363-EBAD-8117-A588-D2A032835D9E}"/>
          </ac:spMkLst>
        </pc:spChg>
        <pc:spChg chg="del">
          <ac:chgData name="elissavet alevridou" userId="6761958d7612a085" providerId="LiveId" clId="{B1C951AD-3065-4AEA-9210-7258CBA5031B}" dt="2022-06-21T17:05:48.247" v="19" actId="1957"/>
          <ac:spMkLst>
            <pc:docMk/>
            <pc:sldMk cId="1031305364" sldId="267"/>
            <ac:spMk id="3" creationId="{B72ACF83-94FD-B14C-7F97-CEAFDE617A01}"/>
          </ac:spMkLst>
        </pc:spChg>
        <pc:graphicFrameChg chg="add mod">
          <ac:chgData name="elissavet alevridou" userId="6761958d7612a085" providerId="LiveId" clId="{B1C951AD-3065-4AEA-9210-7258CBA5031B}" dt="2022-06-21T17:05:48.247" v="19" actId="1957"/>
          <ac:graphicFrameMkLst>
            <pc:docMk/>
            <pc:sldMk cId="1031305364" sldId="267"/>
            <ac:graphicFrameMk id="6" creationId="{3C104240-0D7B-532C-3144-7606CCA56235}"/>
          </ac:graphicFrameMkLst>
        </pc:graphicFrameChg>
      </pc:sldChg>
      <pc:sldChg chg="addSp delSp modSp new mod">
        <pc:chgData name="elissavet alevridou" userId="6761958d7612a085" providerId="LiveId" clId="{B1C951AD-3065-4AEA-9210-7258CBA5031B}" dt="2022-06-21T17:11:38.655" v="43" actId="27918"/>
        <pc:sldMkLst>
          <pc:docMk/>
          <pc:sldMk cId="1612303351" sldId="268"/>
        </pc:sldMkLst>
        <pc:spChg chg="mod">
          <ac:chgData name="elissavet alevridou" userId="6761958d7612a085" providerId="LiveId" clId="{B1C951AD-3065-4AEA-9210-7258CBA5031B}" dt="2022-06-21T17:10:41.688" v="30"/>
          <ac:spMkLst>
            <pc:docMk/>
            <pc:sldMk cId="1612303351" sldId="268"/>
            <ac:spMk id="2" creationId="{6DEE4195-6D92-5BCA-F193-106546AE070E}"/>
          </ac:spMkLst>
        </pc:spChg>
        <pc:spChg chg="del">
          <ac:chgData name="elissavet alevridou" userId="6761958d7612a085" providerId="LiveId" clId="{B1C951AD-3065-4AEA-9210-7258CBA5031B}" dt="2022-06-21T17:10:49.262" v="33" actId="1957"/>
          <ac:spMkLst>
            <pc:docMk/>
            <pc:sldMk cId="1612303351" sldId="268"/>
            <ac:spMk id="3" creationId="{684A73B9-CA5B-5664-9DF5-FDB5C8761DC9}"/>
          </ac:spMkLst>
        </pc:spChg>
        <pc:graphicFrameChg chg="add mod">
          <ac:chgData name="elissavet alevridou" userId="6761958d7612a085" providerId="LiveId" clId="{B1C951AD-3065-4AEA-9210-7258CBA5031B}" dt="2022-06-21T17:10:49.262" v="33" actId="1957"/>
          <ac:graphicFrameMkLst>
            <pc:docMk/>
            <pc:sldMk cId="1612303351" sldId="268"/>
            <ac:graphicFrameMk id="6" creationId="{F29AC633-D100-386E-7FD8-52458CF7C215}"/>
          </ac:graphicFrameMkLst>
        </pc:graphicFrameChg>
      </pc:sldChg>
      <pc:sldChg chg="addSp delSp modSp new mod">
        <pc:chgData name="elissavet alevridou" userId="6761958d7612a085" providerId="LiveId" clId="{B1C951AD-3065-4AEA-9210-7258CBA5031B}" dt="2022-06-21T17:12:52.120" v="55" actId="27918"/>
        <pc:sldMkLst>
          <pc:docMk/>
          <pc:sldMk cId="969854871" sldId="269"/>
        </pc:sldMkLst>
        <pc:spChg chg="mod">
          <ac:chgData name="elissavet alevridou" userId="6761958d7612a085" providerId="LiveId" clId="{B1C951AD-3065-4AEA-9210-7258CBA5031B}" dt="2022-06-21T17:12:09.487" v="45"/>
          <ac:spMkLst>
            <pc:docMk/>
            <pc:sldMk cId="969854871" sldId="269"/>
            <ac:spMk id="2" creationId="{89A3C8DF-98E4-7CC0-CAB0-B103F1B7C28B}"/>
          </ac:spMkLst>
        </pc:spChg>
        <pc:spChg chg="del">
          <ac:chgData name="elissavet alevridou" userId="6761958d7612a085" providerId="LiveId" clId="{B1C951AD-3065-4AEA-9210-7258CBA5031B}" dt="2022-06-21T17:12:28.085" v="48" actId="1957"/>
          <ac:spMkLst>
            <pc:docMk/>
            <pc:sldMk cId="969854871" sldId="269"/>
            <ac:spMk id="3" creationId="{E16E6C7E-2560-00F0-1393-943DD69A2441}"/>
          </ac:spMkLst>
        </pc:spChg>
        <pc:graphicFrameChg chg="add mod">
          <ac:chgData name="elissavet alevridou" userId="6761958d7612a085" providerId="LiveId" clId="{B1C951AD-3065-4AEA-9210-7258CBA5031B}" dt="2022-06-21T17:12:28.085" v="48" actId="1957"/>
          <ac:graphicFrameMkLst>
            <pc:docMk/>
            <pc:sldMk cId="969854871" sldId="269"/>
            <ac:graphicFrameMk id="6" creationId="{83F8272D-C1FE-65A1-A5AB-E68856FCA7B6}"/>
          </ac:graphicFrameMkLst>
        </pc:graphicFrameChg>
      </pc:sldChg>
      <pc:sldChg chg="addSp delSp modSp new mod">
        <pc:chgData name="elissavet alevridou" userId="6761958d7612a085" providerId="LiveId" clId="{B1C951AD-3065-4AEA-9210-7258CBA5031B}" dt="2022-06-21T17:15:01.135" v="67" actId="27918"/>
        <pc:sldMkLst>
          <pc:docMk/>
          <pc:sldMk cId="250346823" sldId="270"/>
        </pc:sldMkLst>
        <pc:spChg chg="mod">
          <ac:chgData name="elissavet alevridou" userId="6761958d7612a085" providerId="LiveId" clId="{B1C951AD-3065-4AEA-9210-7258CBA5031B}" dt="2022-06-21T17:14:07.196" v="57"/>
          <ac:spMkLst>
            <pc:docMk/>
            <pc:sldMk cId="250346823" sldId="270"/>
            <ac:spMk id="2" creationId="{6D898BA0-9F17-DE53-88C7-4CB0B4804D7F}"/>
          </ac:spMkLst>
        </pc:spChg>
        <pc:spChg chg="del">
          <ac:chgData name="elissavet alevridou" userId="6761958d7612a085" providerId="LiveId" clId="{B1C951AD-3065-4AEA-9210-7258CBA5031B}" dt="2022-06-21T17:14:25.234" v="60" actId="1957"/>
          <ac:spMkLst>
            <pc:docMk/>
            <pc:sldMk cId="250346823" sldId="270"/>
            <ac:spMk id="3" creationId="{4354C687-1415-CBED-C007-CA749692E089}"/>
          </ac:spMkLst>
        </pc:spChg>
        <pc:graphicFrameChg chg="add mod">
          <ac:chgData name="elissavet alevridou" userId="6761958d7612a085" providerId="LiveId" clId="{B1C951AD-3065-4AEA-9210-7258CBA5031B}" dt="2022-06-21T17:14:25.234" v="60" actId="1957"/>
          <ac:graphicFrameMkLst>
            <pc:docMk/>
            <pc:sldMk cId="250346823" sldId="270"/>
            <ac:graphicFrameMk id="6" creationId="{D5D07363-2531-B7DA-0D19-736B6FBC7977}"/>
          </ac:graphicFrameMkLst>
        </pc:graphicFrameChg>
      </pc:sldChg>
      <pc:sldChg chg="addSp delSp modSp new mod">
        <pc:chgData name="elissavet alevridou" userId="6761958d7612a085" providerId="LiveId" clId="{B1C951AD-3065-4AEA-9210-7258CBA5031B}" dt="2022-06-21T17:16:20.958" v="79" actId="27918"/>
        <pc:sldMkLst>
          <pc:docMk/>
          <pc:sldMk cId="52125387" sldId="271"/>
        </pc:sldMkLst>
        <pc:spChg chg="mod">
          <ac:chgData name="elissavet alevridou" userId="6761958d7612a085" providerId="LiveId" clId="{B1C951AD-3065-4AEA-9210-7258CBA5031B}" dt="2022-06-21T17:15:31.832" v="69"/>
          <ac:spMkLst>
            <pc:docMk/>
            <pc:sldMk cId="52125387" sldId="271"/>
            <ac:spMk id="2" creationId="{734744FE-70BB-4C89-850C-F69818A2F035}"/>
          </ac:spMkLst>
        </pc:spChg>
        <pc:spChg chg="del">
          <ac:chgData name="elissavet alevridou" userId="6761958d7612a085" providerId="LiveId" clId="{B1C951AD-3065-4AEA-9210-7258CBA5031B}" dt="2022-06-21T17:15:52.191" v="72" actId="1957"/>
          <ac:spMkLst>
            <pc:docMk/>
            <pc:sldMk cId="52125387" sldId="271"/>
            <ac:spMk id="3" creationId="{9FE58B34-26E1-1ECF-B7FF-449DB6E2BC2F}"/>
          </ac:spMkLst>
        </pc:spChg>
        <pc:graphicFrameChg chg="add mod">
          <ac:chgData name="elissavet alevridou" userId="6761958d7612a085" providerId="LiveId" clId="{B1C951AD-3065-4AEA-9210-7258CBA5031B}" dt="2022-06-21T17:15:52.191" v="72" actId="1957"/>
          <ac:graphicFrameMkLst>
            <pc:docMk/>
            <pc:sldMk cId="52125387" sldId="271"/>
            <ac:graphicFrameMk id="6" creationId="{954D115B-0A33-57A4-8C6C-EF5CB28416B4}"/>
          </ac:graphicFrameMkLst>
        </pc:graphicFrameChg>
      </pc:sldChg>
      <pc:sldChg chg="addSp delSp modSp new mod">
        <pc:chgData name="elissavet alevridou" userId="6761958d7612a085" providerId="LiveId" clId="{B1C951AD-3065-4AEA-9210-7258CBA5031B}" dt="2022-06-21T17:20:38.727" v="91" actId="27918"/>
        <pc:sldMkLst>
          <pc:docMk/>
          <pc:sldMk cId="366651198" sldId="272"/>
        </pc:sldMkLst>
        <pc:spChg chg="mod">
          <ac:chgData name="elissavet alevridou" userId="6761958d7612a085" providerId="LiveId" clId="{B1C951AD-3065-4AEA-9210-7258CBA5031B}" dt="2022-06-21T17:19:35.216" v="81"/>
          <ac:spMkLst>
            <pc:docMk/>
            <pc:sldMk cId="366651198" sldId="272"/>
            <ac:spMk id="2" creationId="{E475859C-5A3B-9B56-A3FE-30B46CE1FE04}"/>
          </ac:spMkLst>
        </pc:spChg>
        <pc:spChg chg="del">
          <ac:chgData name="elissavet alevridou" userId="6761958d7612a085" providerId="LiveId" clId="{B1C951AD-3065-4AEA-9210-7258CBA5031B}" dt="2022-06-21T17:19:57.299" v="84" actId="1957"/>
          <ac:spMkLst>
            <pc:docMk/>
            <pc:sldMk cId="366651198" sldId="272"/>
            <ac:spMk id="3" creationId="{9C66540A-10E9-7D9A-36F7-0EE20E0EB71D}"/>
          </ac:spMkLst>
        </pc:spChg>
        <pc:graphicFrameChg chg="add mod">
          <ac:chgData name="elissavet alevridou" userId="6761958d7612a085" providerId="LiveId" clId="{B1C951AD-3065-4AEA-9210-7258CBA5031B}" dt="2022-06-21T17:19:57.299" v="84" actId="1957"/>
          <ac:graphicFrameMkLst>
            <pc:docMk/>
            <pc:sldMk cId="366651198" sldId="272"/>
            <ac:graphicFrameMk id="6" creationId="{03F70F2C-B635-927E-3BA1-A91E75E00453}"/>
          </ac:graphicFrameMkLst>
        </pc:graphicFrameChg>
      </pc:sldChg>
      <pc:sldChg chg="addSp delSp modSp new mod">
        <pc:chgData name="elissavet alevridou" userId="6761958d7612a085" providerId="LiveId" clId="{B1C951AD-3065-4AEA-9210-7258CBA5031B}" dt="2022-06-21T17:22:13.057" v="151" actId="27918"/>
        <pc:sldMkLst>
          <pc:docMk/>
          <pc:sldMk cId="3147366336" sldId="273"/>
        </pc:sldMkLst>
        <pc:spChg chg="mod">
          <ac:chgData name="elissavet alevridou" userId="6761958d7612a085" providerId="LiveId" clId="{B1C951AD-3065-4AEA-9210-7258CBA5031B}" dt="2022-06-21T17:21:35.247" v="140"/>
          <ac:spMkLst>
            <pc:docMk/>
            <pc:sldMk cId="3147366336" sldId="273"/>
            <ac:spMk id="2" creationId="{9E05F0CA-EE6B-8E19-25CA-9F10D31DB07E}"/>
          </ac:spMkLst>
        </pc:spChg>
        <pc:spChg chg="del">
          <ac:chgData name="elissavet alevridou" userId="6761958d7612a085" providerId="LiveId" clId="{B1C951AD-3065-4AEA-9210-7258CBA5031B}" dt="2022-06-21T17:21:46.363" v="143" actId="1957"/>
          <ac:spMkLst>
            <pc:docMk/>
            <pc:sldMk cId="3147366336" sldId="273"/>
            <ac:spMk id="3" creationId="{8DB79B27-DECB-8BD8-45E2-83890FEEE8F5}"/>
          </ac:spMkLst>
        </pc:spChg>
        <pc:graphicFrameChg chg="add mod">
          <ac:chgData name="elissavet alevridou" userId="6761958d7612a085" providerId="LiveId" clId="{B1C951AD-3065-4AEA-9210-7258CBA5031B}" dt="2022-06-21T17:21:46.363" v="143" actId="1957"/>
          <ac:graphicFrameMkLst>
            <pc:docMk/>
            <pc:sldMk cId="3147366336" sldId="273"/>
            <ac:graphicFrameMk id="6" creationId="{159857FB-C5A6-528D-4A18-286EF0E3AFBA}"/>
          </ac:graphicFrameMkLst>
        </pc:graphicFrameChg>
      </pc:sldChg>
      <pc:sldChg chg="addSp delSp modSp new mod">
        <pc:chgData name="elissavet alevridou" userId="6761958d7612a085" providerId="LiveId" clId="{B1C951AD-3065-4AEA-9210-7258CBA5031B}" dt="2022-06-21T17:23:49.880" v="164" actId="27918"/>
        <pc:sldMkLst>
          <pc:docMk/>
          <pc:sldMk cId="2378346990" sldId="274"/>
        </pc:sldMkLst>
        <pc:spChg chg="mod">
          <ac:chgData name="elissavet alevridou" userId="6761958d7612a085" providerId="LiveId" clId="{B1C951AD-3065-4AEA-9210-7258CBA5031B}" dt="2022-06-21T17:22:47.927" v="154" actId="27636"/>
          <ac:spMkLst>
            <pc:docMk/>
            <pc:sldMk cId="2378346990" sldId="274"/>
            <ac:spMk id="2" creationId="{CA0D3862-4E8D-5181-FD24-2888808FE6F6}"/>
          </ac:spMkLst>
        </pc:spChg>
        <pc:spChg chg="del">
          <ac:chgData name="elissavet alevridou" userId="6761958d7612a085" providerId="LiveId" clId="{B1C951AD-3065-4AEA-9210-7258CBA5031B}" dt="2022-06-21T17:23:11.016" v="157" actId="1957"/>
          <ac:spMkLst>
            <pc:docMk/>
            <pc:sldMk cId="2378346990" sldId="274"/>
            <ac:spMk id="3" creationId="{D2DE192D-0B04-DA48-997A-E20B482F123B}"/>
          </ac:spMkLst>
        </pc:spChg>
        <pc:graphicFrameChg chg="add mod">
          <ac:chgData name="elissavet alevridou" userId="6761958d7612a085" providerId="LiveId" clId="{B1C951AD-3065-4AEA-9210-7258CBA5031B}" dt="2022-06-21T17:23:11.016" v="157" actId="1957"/>
          <ac:graphicFrameMkLst>
            <pc:docMk/>
            <pc:sldMk cId="2378346990" sldId="274"/>
            <ac:graphicFrameMk id="6" creationId="{73FDCAA3-E9FB-4E36-66ED-37920C68617E}"/>
          </ac:graphicFrameMkLst>
        </pc:graphicFrameChg>
      </pc:sldChg>
      <pc:sldChg chg="addSp delSp modSp new mod">
        <pc:chgData name="elissavet alevridou" userId="6761958d7612a085" providerId="LiveId" clId="{B1C951AD-3065-4AEA-9210-7258CBA5031B}" dt="2022-06-21T17:28:15.500" v="195" actId="207"/>
        <pc:sldMkLst>
          <pc:docMk/>
          <pc:sldMk cId="4057040207" sldId="275"/>
        </pc:sldMkLst>
        <pc:spChg chg="mod">
          <ac:chgData name="elissavet alevridou" userId="6761958d7612a085" providerId="LiveId" clId="{B1C951AD-3065-4AEA-9210-7258CBA5031B}" dt="2022-06-21T17:24:57.608" v="166"/>
          <ac:spMkLst>
            <pc:docMk/>
            <pc:sldMk cId="4057040207" sldId="275"/>
            <ac:spMk id="2" creationId="{4A123A23-5EE0-0D8A-6548-EFBCB5FEEEBE}"/>
          </ac:spMkLst>
        </pc:spChg>
        <pc:spChg chg="del">
          <ac:chgData name="elissavet alevridou" userId="6761958d7612a085" providerId="LiveId" clId="{B1C951AD-3065-4AEA-9210-7258CBA5031B}" dt="2022-06-21T17:25:24.211" v="169" actId="1957"/>
          <ac:spMkLst>
            <pc:docMk/>
            <pc:sldMk cId="4057040207" sldId="275"/>
            <ac:spMk id="3" creationId="{1A710398-C7FD-217C-3C89-8D774EC7A55B}"/>
          </ac:spMkLst>
        </pc:spChg>
        <pc:graphicFrameChg chg="add mod">
          <ac:chgData name="elissavet alevridou" userId="6761958d7612a085" providerId="LiveId" clId="{B1C951AD-3065-4AEA-9210-7258CBA5031B}" dt="2022-06-21T17:28:15.500" v="195" actId="207"/>
          <ac:graphicFrameMkLst>
            <pc:docMk/>
            <pc:sldMk cId="4057040207" sldId="275"/>
            <ac:graphicFrameMk id="6" creationId="{742822DD-500E-3824-353D-F6CBB861A41D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3F6-4384-88DE-1D81BFB3D66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3F6-4384-88DE-1D81BFB3D66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3F6-4384-88DE-1D81BFB3D66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3F6-4384-88DE-1D81BFB3D66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3F6-4384-88DE-1D81BFB3D663}"/>
              </c:ext>
            </c:extLst>
          </c:dPt>
          <c:cat>
            <c:strRef>
              <c:f>Φύλλο1!$A$2:$A$6</c:f>
              <c:strCache>
                <c:ptCount val="5"/>
                <c:pt idx="0">
                  <c:v>Not at all</c:v>
                </c:pt>
                <c:pt idx="1">
                  <c:v>A little</c:v>
                </c:pt>
                <c:pt idx="2">
                  <c:v>Sufficiently</c:v>
                </c:pt>
                <c:pt idx="3">
                  <c:v>Much</c:v>
                </c:pt>
                <c:pt idx="4">
                  <c:v>Too much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6</c:v>
                </c:pt>
                <c:pt idx="4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F8-46BB-B058-196DFF2881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59F-49EF-9DFD-23625FC0F26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59F-49EF-9DFD-23625FC0F26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59F-49EF-9DFD-23625FC0F26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59F-49EF-9DFD-23625FC0F26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459F-49EF-9DFD-23625FC0F262}"/>
              </c:ext>
            </c:extLst>
          </c:dPt>
          <c:cat>
            <c:strRef>
              <c:f>Φύλλο1!$A$2:$A$6</c:f>
              <c:strCache>
                <c:ptCount val="5"/>
                <c:pt idx="0">
                  <c:v>Not at all</c:v>
                </c:pt>
                <c:pt idx="1">
                  <c:v>A little</c:v>
                </c:pt>
                <c:pt idx="2">
                  <c:v>Sufficiently</c:v>
                </c:pt>
                <c:pt idx="3">
                  <c:v>Much</c:v>
                </c:pt>
                <c:pt idx="4">
                  <c:v>Too much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9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B1-407B-8BAC-28A2AA0812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97E-430B-9827-802AC53A485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97E-430B-9827-802AC53A485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97E-430B-9827-802AC53A485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97E-430B-9827-802AC53A485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97E-430B-9827-802AC53A4858}"/>
              </c:ext>
            </c:extLst>
          </c:dPt>
          <c:cat>
            <c:strRef>
              <c:f>Φύλλο1!$A$2:$A$6</c:f>
              <c:strCache>
                <c:ptCount val="5"/>
                <c:pt idx="0">
                  <c:v>Not at all</c:v>
                </c:pt>
                <c:pt idx="1">
                  <c:v>A little</c:v>
                </c:pt>
                <c:pt idx="2">
                  <c:v>Sufficiently</c:v>
                </c:pt>
                <c:pt idx="3">
                  <c:v>Much</c:v>
                </c:pt>
                <c:pt idx="4">
                  <c:v>Too much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8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BB-4169-B25E-043E195A20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BEB-4C95-89B7-C1B6DEC285B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BEB-4C95-89B7-C1B6DEC285B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BEB-4C95-89B7-C1B6DEC285B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BEB-4C95-89B7-C1B6DEC285B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BEB-4C95-89B7-C1B6DEC285BF}"/>
              </c:ext>
            </c:extLst>
          </c:dPt>
          <c:cat>
            <c:strRef>
              <c:f>Φύλλο1!$A$2:$A$6</c:f>
              <c:strCache>
                <c:ptCount val="5"/>
                <c:pt idx="0">
                  <c:v>Not at all</c:v>
                </c:pt>
                <c:pt idx="1">
                  <c:v>A little</c:v>
                </c:pt>
                <c:pt idx="2">
                  <c:v>Sufficiently</c:v>
                </c:pt>
                <c:pt idx="3">
                  <c:v>Much</c:v>
                </c:pt>
                <c:pt idx="4">
                  <c:v>Too much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4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0B-4176-8445-070613AE78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7FA-4B43-A957-780400C33E1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7FA-4B43-A957-780400C33E1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7FA-4B43-A957-780400C33E1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7FA-4B43-A957-780400C33E1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7FA-4B43-A957-780400C33E1B}"/>
              </c:ext>
            </c:extLst>
          </c:dPt>
          <c:cat>
            <c:strRef>
              <c:f>Φύλλο1!$A$2:$A$6</c:f>
              <c:strCache>
                <c:ptCount val="5"/>
                <c:pt idx="0">
                  <c:v>Not at all</c:v>
                </c:pt>
                <c:pt idx="1">
                  <c:v>A little</c:v>
                </c:pt>
                <c:pt idx="2">
                  <c:v>Sufficiently</c:v>
                </c:pt>
                <c:pt idx="3">
                  <c:v>Much</c:v>
                </c:pt>
                <c:pt idx="4">
                  <c:v>Too much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A8-42AA-BA82-FAE9D80EB1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034-41D5-9A9D-084ED8707C9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034-41D5-9A9D-084ED8707C9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034-41D5-9A9D-084ED8707C9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034-41D5-9A9D-084ED8707C9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6034-41D5-9A9D-084ED8707C96}"/>
              </c:ext>
            </c:extLst>
          </c:dPt>
          <c:cat>
            <c:strRef>
              <c:f>Φύλλο1!$A$2:$A$6</c:f>
              <c:strCache>
                <c:ptCount val="5"/>
                <c:pt idx="0">
                  <c:v>Not at all</c:v>
                </c:pt>
                <c:pt idx="1">
                  <c:v>A little</c:v>
                </c:pt>
                <c:pt idx="2">
                  <c:v>Sufficiently</c:v>
                </c:pt>
                <c:pt idx="3">
                  <c:v>Much</c:v>
                </c:pt>
                <c:pt idx="4">
                  <c:v>Too much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12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D9-4B3D-98D3-24F046FDD4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67C-466B-90E7-AB2A8158AEF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67C-466B-90E7-AB2A8158AEF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67C-466B-90E7-AB2A8158AEF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67C-466B-90E7-AB2A8158AEF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67C-466B-90E7-AB2A8158AEF3}"/>
              </c:ext>
            </c:extLst>
          </c:dPt>
          <c:cat>
            <c:strRef>
              <c:f>Φύλλο1!$A$2:$A$6</c:f>
              <c:strCache>
                <c:ptCount val="5"/>
                <c:pt idx="0">
                  <c:v>Not at all</c:v>
                </c:pt>
                <c:pt idx="1">
                  <c:v>A little</c:v>
                </c:pt>
                <c:pt idx="2">
                  <c:v>Sufficiently</c:v>
                </c:pt>
                <c:pt idx="3">
                  <c:v>Much</c:v>
                </c:pt>
                <c:pt idx="4">
                  <c:v>Too much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5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9C-4944-A0AD-77846C38D2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854-444B-B7E3-7731E56FD28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854-444B-B7E3-7731E56FD28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854-444B-B7E3-7731E56FD28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854-444B-B7E3-7731E56FD28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854-444B-B7E3-7731E56FD28F}"/>
              </c:ext>
            </c:extLst>
          </c:dPt>
          <c:cat>
            <c:strRef>
              <c:f>Φύλλο1!$A$2:$A$6</c:f>
              <c:strCache>
                <c:ptCount val="5"/>
                <c:pt idx="0">
                  <c:v>Not at all</c:v>
                </c:pt>
                <c:pt idx="1">
                  <c:v>A little</c:v>
                </c:pt>
                <c:pt idx="2">
                  <c:v>Sufficiently</c:v>
                </c:pt>
                <c:pt idx="3">
                  <c:v>Much</c:v>
                </c:pt>
                <c:pt idx="4">
                  <c:v>Too much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0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58-445C-9F0A-41B4E53FEC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387-4E45-9CFF-046A905DE42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387-4E45-9CFF-046A905DE42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387-4E45-9CFF-046A905DE42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387-4E45-9CFF-046A905DE42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387-4E45-9CFF-046A905DE42C}"/>
              </c:ext>
            </c:extLst>
          </c:dPt>
          <c:cat>
            <c:strRef>
              <c:f>Φύλλο1!$A$2:$A$6</c:f>
              <c:strCache>
                <c:ptCount val="5"/>
                <c:pt idx="0">
                  <c:v>Not at all</c:v>
                </c:pt>
                <c:pt idx="1">
                  <c:v>A little</c:v>
                </c:pt>
                <c:pt idx="2">
                  <c:v>Sufficiently</c:v>
                </c:pt>
                <c:pt idx="3">
                  <c:v>Much</c:v>
                </c:pt>
                <c:pt idx="4">
                  <c:v>Too much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4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1E-4BEA-BEE1-4A7CACD3B9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129-4AA3-B50A-9F95FC197B6C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C3BB-4A9B-BC2C-7D164BE77DF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129-4AA3-B50A-9F95FC197B6C}"/>
              </c:ext>
            </c:extLst>
          </c:dPt>
          <c:dPt>
            <c:idx val="3"/>
            <c:bubble3D val="0"/>
            <c:spPr>
              <a:solidFill>
                <a:srgbClr val="9999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C3BB-4A9B-BC2C-7D164BE77DF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F129-4AA3-B50A-9F95FC197B6C}"/>
              </c:ext>
            </c:extLst>
          </c:dPt>
          <c:dPt>
            <c:idx val="5"/>
            <c:bubble3D val="0"/>
            <c:spPr>
              <a:solidFill>
                <a:srgbClr val="7030A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3BB-4A9B-BC2C-7D164BE77DF2}"/>
              </c:ext>
            </c:extLst>
          </c:dPt>
          <c:dPt>
            <c:idx val="6"/>
            <c:bubble3D val="0"/>
            <c:spPr>
              <a:solidFill>
                <a:srgbClr val="D6009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3BB-4A9B-BC2C-7D164BE77DF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F129-4AA3-B50A-9F95FC197B6C}"/>
              </c:ext>
            </c:extLst>
          </c:dPt>
          <c:dPt>
            <c:idx val="8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3BB-4A9B-BC2C-7D164BE77DF2}"/>
              </c:ext>
            </c:extLst>
          </c:dPt>
          <c:dPt>
            <c:idx val="9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C3BB-4A9B-BC2C-7D164BE77DF2}"/>
              </c:ext>
            </c:extLst>
          </c:dPt>
          <c:cat>
            <c:strRef>
              <c:f>Φύλλο1!$A$2:$A$11</c:f>
              <c:strCache>
                <c:ptCount val="10"/>
                <c:pt idx="0">
                  <c:v>Welcome</c:v>
                </c:pt>
                <c:pt idx="1">
                  <c:v>Relax</c:v>
                </c:pt>
                <c:pt idx="2">
                  <c:v>Botanical Park</c:v>
                </c:pt>
                <c:pt idx="3">
                  <c:v>Knossos</c:v>
                </c:pt>
                <c:pt idx="4">
                  <c:v>Learn things about the country</c:v>
                </c:pt>
                <c:pt idx="5">
                  <c:v>Music and dance</c:v>
                </c:pt>
                <c:pt idx="6">
                  <c:v>Body percussion</c:v>
                </c:pt>
                <c:pt idx="7">
                  <c:v>Tours</c:v>
                </c:pt>
                <c:pt idx="8">
                  <c:v>New friends</c:v>
                </c:pt>
                <c:pt idx="9">
                  <c:v>Activities</c:v>
                </c:pt>
              </c:strCache>
            </c:strRef>
          </c:cat>
          <c:val>
            <c:numRef>
              <c:f>Φύλλο1!$B$2:$B$11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7</c:v>
                </c:pt>
                <c:pt idx="3">
                  <c:v>3</c:v>
                </c:pt>
                <c:pt idx="4">
                  <c:v>1</c:v>
                </c:pt>
                <c:pt idx="5">
                  <c:v>2</c:v>
                </c:pt>
                <c:pt idx="6">
                  <c:v>5</c:v>
                </c:pt>
                <c:pt idx="7">
                  <c:v>6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BB-4A9B-BC2C-7D164BE77D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520-4C45-80E2-252F9E42DA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520-4C45-80E2-252F9E42DA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520-4C45-80E2-252F9E42DA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520-4C45-80E2-252F9E42DAA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520-4C45-80E2-252F9E42DAAD}"/>
              </c:ext>
            </c:extLst>
          </c:dPt>
          <c:cat>
            <c:strRef>
              <c:f>Φύλλο1!$A$2:$A$6</c:f>
              <c:strCache>
                <c:ptCount val="5"/>
                <c:pt idx="0">
                  <c:v>Not at all</c:v>
                </c:pt>
                <c:pt idx="1">
                  <c:v>A little</c:v>
                </c:pt>
                <c:pt idx="2">
                  <c:v>Sufficiently</c:v>
                </c:pt>
                <c:pt idx="3">
                  <c:v>Much</c:v>
                </c:pt>
                <c:pt idx="4">
                  <c:v>Too much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13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DB-4305-840F-A086DEA887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9AA-499D-8920-E8ADB0ED6ED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9AA-499D-8920-E8ADB0ED6ED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9AA-499D-8920-E8ADB0ED6ED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9AA-499D-8920-E8ADB0ED6ED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9AA-499D-8920-E8ADB0ED6ED1}"/>
              </c:ext>
            </c:extLst>
          </c:dPt>
          <c:cat>
            <c:strRef>
              <c:f>Φύλλο1!$A$2:$A$6</c:f>
              <c:strCache>
                <c:ptCount val="5"/>
                <c:pt idx="0">
                  <c:v>Not at all</c:v>
                </c:pt>
                <c:pt idx="1">
                  <c:v>A little</c:v>
                </c:pt>
                <c:pt idx="2">
                  <c:v>Sufficiently</c:v>
                </c:pt>
                <c:pt idx="3">
                  <c:v>Much</c:v>
                </c:pt>
                <c:pt idx="4">
                  <c:v>Too much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9</c:v>
                </c:pt>
                <c:pt idx="3">
                  <c:v>4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94-4D6F-B8A7-8CADD88924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6BA-46D4-B9B8-E696290E0FB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6BA-46D4-B9B8-E696290E0FB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6BA-46D4-B9B8-E696290E0FB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6BA-46D4-B9B8-E696290E0FB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6BA-46D4-B9B8-E696290E0FBF}"/>
              </c:ext>
            </c:extLst>
          </c:dPt>
          <c:cat>
            <c:strRef>
              <c:f>Φύλλο1!$A$2:$A$6</c:f>
              <c:strCache>
                <c:ptCount val="5"/>
                <c:pt idx="0">
                  <c:v>Not at all</c:v>
                </c:pt>
                <c:pt idx="1">
                  <c:v>A little</c:v>
                </c:pt>
                <c:pt idx="2">
                  <c:v>Sufficiently</c:v>
                </c:pt>
                <c:pt idx="3">
                  <c:v>Much</c:v>
                </c:pt>
                <c:pt idx="4">
                  <c:v>Too much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1E-40CE-8965-001543355D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1C8-43EA-BF86-0D24F16A86A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1C8-43EA-BF86-0D24F16A86A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1C8-43EA-BF86-0D24F16A86A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1C8-43EA-BF86-0D24F16A86A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1C8-43EA-BF86-0D24F16A86A9}"/>
              </c:ext>
            </c:extLst>
          </c:dPt>
          <c:cat>
            <c:strRef>
              <c:f>Φύλλο1!$A$2:$A$6</c:f>
              <c:strCache>
                <c:ptCount val="5"/>
                <c:pt idx="0">
                  <c:v>Not at all</c:v>
                </c:pt>
                <c:pt idx="1">
                  <c:v>A little</c:v>
                </c:pt>
                <c:pt idx="2">
                  <c:v>Sufficiently</c:v>
                </c:pt>
                <c:pt idx="3">
                  <c:v>Much</c:v>
                </c:pt>
                <c:pt idx="4">
                  <c:v>Too much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10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C0-49B9-A6F7-C58FA52DC7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A9B-47A5-8C61-5A657962084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A9B-47A5-8C61-5A657962084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A9B-47A5-8C61-5A657962084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A9B-47A5-8C61-5A657962084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A9B-47A5-8C61-5A6579620842}"/>
              </c:ext>
            </c:extLst>
          </c:dPt>
          <c:cat>
            <c:strRef>
              <c:f>Φύλλο1!$A$2:$A$6</c:f>
              <c:strCache>
                <c:ptCount val="5"/>
                <c:pt idx="0">
                  <c:v>Not at all</c:v>
                </c:pt>
                <c:pt idx="1">
                  <c:v>A little</c:v>
                </c:pt>
                <c:pt idx="2">
                  <c:v>Sufficiently</c:v>
                </c:pt>
                <c:pt idx="3">
                  <c:v>Much</c:v>
                </c:pt>
                <c:pt idx="4">
                  <c:v>Too much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4</c:v>
                </c:pt>
                <c:pt idx="4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AF-411E-ADDE-91BC5A0F00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0D4-4554-A13D-A6C07798B93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0D4-4554-A13D-A6C07798B93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0D4-4554-A13D-A6C07798B93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0D4-4554-A13D-A6C07798B93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0D4-4554-A13D-A6C07798B934}"/>
              </c:ext>
            </c:extLst>
          </c:dPt>
          <c:cat>
            <c:strRef>
              <c:f>Φύλλο1!$A$2:$A$6</c:f>
              <c:strCache>
                <c:ptCount val="5"/>
                <c:pt idx="0">
                  <c:v>Not at all</c:v>
                </c:pt>
                <c:pt idx="1">
                  <c:v>A little</c:v>
                </c:pt>
                <c:pt idx="2">
                  <c:v>Sufficiently</c:v>
                </c:pt>
                <c:pt idx="3">
                  <c:v>Much</c:v>
                </c:pt>
                <c:pt idx="4">
                  <c:v>Too much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10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CF-4971-80E9-DE416DB0FF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A46-4626-8AB7-929227509DE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A46-4626-8AB7-929227509DE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A46-4626-8AB7-929227509DE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A46-4626-8AB7-929227509DE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A46-4626-8AB7-929227509DEF}"/>
              </c:ext>
            </c:extLst>
          </c:dPt>
          <c:cat>
            <c:strRef>
              <c:f>Φύλλο1!$A$2:$A$6</c:f>
              <c:strCache>
                <c:ptCount val="5"/>
                <c:pt idx="0">
                  <c:v>Not at all</c:v>
                </c:pt>
                <c:pt idx="1">
                  <c:v>A little</c:v>
                </c:pt>
                <c:pt idx="2">
                  <c:v>Sufficiently</c:v>
                </c:pt>
                <c:pt idx="3">
                  <c:v>Much</c:v>
                </c:pt>
                <c:pt idx="4">
                  <c:v>Too much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8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0E-4B66-8979-DECE82848F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242-4932-BF4A-552B532A1D2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242-4932-BF4A-552B532A1D2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242-4932-BF4A-552B532A1D2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242-4932-BF4A-552B532A1D2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242-4932-BF4A-552B532A1D2F}"/>
              </c:ext>
            </c:extLst>
          </c:dPt>
          <c:cat>
            <c:strRef>
              <c:f>Φύλλο1!$A$2:$A$6</c:f>
              <c:strCache>
                <c:ptCount val="5"/>
                <c:pt idx="0">
                  <c:v>Not at all</c:v>
                </c:pt>
                <c:pt idx="1">
                  <c:v>A little</c:v>
                </c:pt>
                <c:pt idx="2">
                  <c:v>Sufficiently</c:v>
                </c:pt>
                <c:pt idx="3">
                  <c:v>Much</c:v>
                </c:pt>
                <c:pt idx="4">
                  <c:v>Too much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9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93-4F5F-9F8C-B53B41D34C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6/21/2022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6/21/2022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B39C33C-3F66-AD50-06CC-C8CA5FED01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EUROPEAN SCHOOLS </a:t>
            </a:r>
            <a:r>
              <a:rPr lang="en-US" dirty="0" err="1"/>
              <a:t>STANd</a:t>
            </a:r>
            <a:r>
              <a:rPr lang="en-US" dirty="0"/>
              <a:t> AGAINST BULLYING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7EC806E-8027-9A82-0D6E-54981642FC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ACTIVITIES’ EVALUATION. QUESTIONNAIRE FOR students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784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A66825D-517D-50B8-D555-CBC478D80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I liked the visit in Knossos and Heraklion</a:t>
            </a:r>
            <a:endParaRPr lang="en-US" dirty="0"/>
          </a:p>
        </p:txBody>
      </p:sp>
      <p:graphicFrame>
        <p:nvGraphicFramePr>
          <p:cNvPr id="6" name="Θέση περιεχομένου 5">
            <a:extLst>
              <a:ext uri="{FF2B5EF4-FFF2-40B4-BE49-F238E27FC236}">
                <a16:creationId xmlns:a16="http://schemas.microsoft.com/office/drawing/2014/main" id="{5465553B-4448-8534-353A-61F30F4E07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386784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1717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66EDA9-5064-EF84-23EE-E6B2CE7A9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I enjoyed the </a:t>
            </a:r>
            <a:r>
              <a:rPr lang="en-US" cap="none" dirty="0" err="1"/>
              <a:t>Platanias</a:t>
            </a:r>
            <a:r>
              <a:rPr lang="en-US" cap="none" dirty="0"/>
              <a:t> tour </a:t>
            </a:r>
            <a:endParaRPr lang="en-US" dirty="0"/>
          </a:p>
        </p:txBody>
      </p:sp>
      <p:graphicFrame>
        <p:nvGraphicFramePr>
          <p:cNvPr id="6" name="Θέση περιεχομένου 5">
            <a:extLst>
              <a:ext uri="{FF2B5EF4-FFF2-40B4-BE49-F238E27FC236}">
                <a16:creationId xmlns:a16="http://schemas.microsoft.com/office/drawing/2014/main" id="{3CF2DAAD-8C76-7E4B-9025-96A5FF099F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9932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169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045D363-EBAD-8117-A588-D2A032835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I enjoyed the Chania tour</a:t>
            </a:r>
            <a:endParaRPr lang="en-US" dirty="0"/>
          </a:p>
        </p:txBody>
      </p:sp>
      <p:graphicFrame>
        <p:nvGraphicFramePr>
          <p:cNvPr id="6" name="Θέση περιεχομένου 5">
            <a:extLst>
              <a:ext uri="{FF2B5EF4-FFF2-40B4-BE49-F238E27FC236}">
                <a16:creationId xmlns:a16="http://schemas.microsoft.com/office/drawing/2014/main" id="{3C104240-0D7B-532C-3144-7606CCA562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827350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1305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DEE4195-6D92-5BCA-F193-106546AE0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I learned things about Crete</a:t>
            </a:r>
            <a:endParaRPr lang="en-US" dirty="0"/>
          </a:p>
        </p:txBody>
      </p:sp>
      <p:graphicFrame>
        <p:nvGraphicFramePr>
          <p:cNvPr id="6" name="Θέση περιεχομένου 5">
            <a:extLst>
              <a:ext uri="{FF2B5EF4-FFF2-40B4-BE49-F238E27FC236}">
                <a16:creationId xmlns:a16="http://schemas.microsoft.com/office/drawing/2014/main" id="{F29AC633-D100-386E-7FD8-52458CF7C2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6863256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2303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9A3C8DF-98E4-7CC0-CAB0-B103F1B7C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I am happy about the places I visited in Crete</a:t>
            </a:r>
            <a:endParaRPr lang="en-US" dirty="0"/>
          </a:p>
        </p:txBody>
      </p:sp>
      <p:graphicFrame>
        <p:nvGraphicFramePr>
          <p:cNvPr id="6" name="Θέση περιεχομένου 5">
            <a:extLst>
              <a:ext uri="{FF2B5EF4-FFF2-40B4-BE49-F238E27FC236}">
                <a16:creationId xmlns:a16="http://schemas.microsoft.com/office/drawing/2014/main" id="{83F8272D-C1FE-65A1-A5AB-E68856FCA7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2446397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9854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D898BA0-9F17-DE53-88C7-4CB0B4804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I learned things about the culture of the host country</a:t>
            </a:r>
            <a:endParaRPr lang="en-US" dirty="0"/>
          </a:p>
        </p:txBody>
      </p:sp>
      <p:graphicFrame>
        <p:nvGraphicFramePr>
          <p:cNvPr id="6" name="Θέση περιεχομένου 5">
            <a:extLst>
              <a:ext uri="{FF2B5EF4-FFF2-40B4-BE49-F238E27FC236}">
                <a16:creationId xmlns:a16="http://schemas.microsoft.com/office/drawing/2014/main" id="{D5D07363-2531-B7DA-0D19-736B6FBC79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6861286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346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34744FE-70BB-4C89-850C-F69818A2F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The program was varied and well balanced</a:t>
            </a:r>
            <a:endParaRPr lang="en-US" dirty="0"/>
          </a:p>
        </p:txBody>
      </p:sp>
      <p:graphicFrame>
        <p:nvGraphicFramePr>
          <p:cNvPr id="6" name="Θέση περιεχομένου 5">
            <a:extLst>
              <a:ext uri="{FF2B5EF4-FFF2-40B4-BE49-F238E27FC236}">
                <a16:creationId xmlns:a16="http://schemas.microsoft.com/office/drawing/2014/main" id="{954D115B-0A33-57A4-8C6C-EF5CB28416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7672702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125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75859C-5A3B-9B56-A3FE-30B46CE1F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There was a good communication with the host school</a:t>
            </a:r>
            <a:endParaRPr lang="en-US" dirty="0"/>
          </a:p>
        </p:txBody>
      </p:sp>
      <p:graphicFrame>
        <p:nvGraphicFramePr>
          <p:cNvPr id="6" name="Θέση περιεχομένου 5">
            <a:extLst>
              <a:ext uri="{FF2B5EF4-FFF2-40B4-BE49-F238E27FC236}">
                <a16:creationId xmlns:a16="http://schemas.microsoft.com/office/drawing/2014/main" id="{03F70F2C-B635-927E-3BA1-A91E75E004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4711867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651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E05F0CA-EE6B-8E19-25CA-9F10D31DB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I made new friends</a:t>
            </a:r>
          </a:p>
        </p:txBody>
      </p:sp>
      <p:graphicFrame>
        <p:nvGraphicFramePr>
          <p:cNvPr id="6" name="Θέση περιεχομένου 5">
            <a:extLst>
              <a:ext uri="{FF2B5EF4-FFF2-40B4-BE49-F238E27FC236}">
                <a16:creationId xmlns:a16="http://schemas.microsoft.com/office/drawing/2014/main" id="{159857FB-C5A6-528D-4A18-286EF0E3AF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7807446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7366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A0D3862-4E8D-5181-FD24-2888808FE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none" dirty="0"/>
              <a:t>The collaboration between involved persons (students and teachers) was good</a:t>
            </a:r>
            <a:endParaRPr lang="en-US" dirty="0"/>
          </a:p>
        </p:txBody>
      </p:sp>
      <p:graphicFrame>
        <p:nvGraphicFramePr>
          <p:cNvPr id="6" name="Θέση περιεχομένου 5">
            <a:extLst>
              <a:ext uri="{FF2B5EF4-FFF2-40B4-BE49-F238E27FC236}">
                <a16:creationId xmlns:a16="http://schemas.microsoft.com/office/drawing/2014/main" id="{73FDCAA3-E9FB-4E36-66ED-37920C6861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1786423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8346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387A284-37D5-4104-104E-5530E15E3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INFORMATION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6E7D677-44A4-FE34-BCBB-FAB22E477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 PERIOD</a:t>
            </a:r>
            <a:r>
              <a:rPr lang="el-GR" dirty="0"/>
              <a:t>:</a:t>
            </a:r>
            <a:r>
              <a:rPr lang="en-US" dirty="0"/>
              <a:t> 9</a:t>
            </a:r>
            <a:r>
              <a:rPr lang="en-US" baseline="30000" dirty="0"/>
              <a:t>TH</a:t>
            </a:r>
            <a:r>
              <a:rPr lang="en-US" dirty="0"/>
              <a:t> -13</a:t>
            </a:r>
            <a:r>
              <a:rPr lang="en-US" baseline="30000" dirty="0"/>
              <a:t>TH</a:t>
            </a:r>
            <a:r>
              <a:rPr lang="en-US" dirty="0"/>
              <a:t> MAY 2022</a:t>
            </a:r>
          </a:p>
          <a:p>
            <a:r>
              <a:rPr lang="en-US" dirty="0"/>
              <a:t>RESPONDENTS</a:t>
            </a:r>
            <a:r>
              <a:rPr lang="el-GR" dirty="0"/>
              <a:t>: </a:t>
            </a:r>
            <a:r>
              <a:rPr lang="en-US" dirty="0"/>
              <a:t>21 students</a:t>
            </a:r>
          </a:p>
          <a:p>
            <a:r>
              <a:rPr lang="en-US" dirty="0"/>
              <a:t>EVALUATED AREAS: 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ACTIVITIES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COMMUNICATION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PROGRAMME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8042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123A23-5EE0-0D8A-6548-EFBCB5FEE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What did you like most this week?</a:t>
            </a:r>
            <a:endParaRPr lang="en-US" dirty="0"/>
          </a:p>
        </p:txBody>
      </p:sp>
      <p:graphicFrame>
        <p:nvGraphicFramePr>
          <p:cNvPr id="6" name="Θέση περιεχομένου 5">
            <a:extLst>
              <a:ext uri="{FF2B5EF4-FFF2-40B4-BE49-F238E27FC236}">
                <a16:creationId xmlns:a16="http://schemas.microsoft.com/office/drawing/2014/main" id="{742822DD-500E-3824-353D-F6CBB861A4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1090865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7040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848289A-1B26-7AFE-6717-F0F630C7C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I liked the welcome ceremony</a:t>
            </a:r>
          </a:p>
        </p:txBody>
      </p:sp>
      <p:graphicFrame>
        <p:nvGraphicFramePr>
          <p:cNvPr id="6" name="Θέση περιεχομένου 5">
            <a:extLst>
              <a:ext uri="{FF2B5EF4-FFF2-40B4-BE49-F238E27FC236}">
                <a16:creationId xmlns:a16="http://schemas.microsoft.com/office/drawing/2014/main" id="{445034C0-C334-4BE7-1F40-C42EBB1BB0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7748140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3975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A9E05D8-C6AC-E107-900B-BE758335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I liked the activities about bullying</a:t>
            </a:r>
            <a:endParaRPr lang="en-US" dirty="0"/>
          </a:p>
        </p:txBody>
      </p:sp>
      <p:graphicFrame>
        <p:nvGraphicFramePr>
          <p:cNvPr id="6" name="Θέση περιεχομένου 5">
            <a:extLst>
              <a:ext uri="{FF2B5EF4-FFF2-40B4-BE49-F238E27FC236}">
                <a16:creationId xmlns:a16="http://schemas.microsoft.com/office/drawing/2014/main" id="{4E94007E-DF80-360E-A609-A46C7C4FC2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9186873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6111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83CBBA-9921-ED31-3CD7-35E7599DC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I learned some new things about bullying</a:t>
            </a:r>
          </a:p>
        </p:txBody>
      </p:sp>
      <p:graphicFrame>
        <p:nvGraphicFramePr>
          <p:cNvPr id="6" name="Θέση περιεχομένου 5">
            <a:extLst>
              <a:ext uri="{FF2B5EF4-FFF2-40B4-BE49-F238E27FC236}">
                <a16:creationId xmlns:a16="http://schemas.microsoft.com/office/drawing/2014/main" id="{13315F62-7765-B325-7217-3AB5A6F95C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3767128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8038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200B290-DD80-297F-CEF7-FCB327441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I liked the body percussion activities</a:t>
            </a:r>
          </a:p>
        </p:txBody>
      </p:sp>
      <p:graphicFrame>
        <p:nvGraphicFramePr>
          <p:cNvPr id="6" name="Θέση περιεχομένου 5">
            <a:extLst>
              <a:ext uri="{FF2B5EF4-FFF2-40B4-BE49-F238E27FC236}">
                <a16:creationId xmlns:a16="http://schemas.microsoft.com/office/drawing/2014/main" id="{D60500C6-BE3C-9D2B-C5B1-EEDCBF7950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5882204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4136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FA847F1-0363-1B0A-C22D-6A4FEE202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I liked the dancing activities</a:t>
            </a:r>
            <a:endParaRPr lang="en-US" dirty="0"/>
          </a:p>
        </p:txBody>
      </p:sp>
      <p:graphicFrame>
        <p:nvGraphicFramePr>
          <p:cNvPr id="9" name="Θέση περιεχομένου 8">
            <a:extLst>
              <a:ext uri="{FF2B5EF4-FFF2-40B4-BE49-F238E27FC236}">
                <a16:creationId xmlns:a16="http://schemas.microsoft.com/office/drawing/2014/main" id="{57F90CFB-642D-66B8-78E7-E7EF0C0463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237297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9793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B44A21A-A25B-8060-E44D-0C59EE3F3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The activities were well organized</a:t>
            </a:r>
            <a:endParaRPr lang="en-US" dirty="0"/>
          </a:p>
        </p:txBody>
      </p:sp>
      <p:graphicFrame>
        <p:nvGraphicFramePr>
          <p:cNvPr id="6" name="Θέση περιεχομένου 5">
            <a:extLst>
              <a:ext uri="{FF2B5EF4-FFF2-40B4-BE49-F238E27FC236}">
                <a16:creationId xmlns:a16="http://schemas.microsoft.com/office/drawing/2014/main" id="{D51D7668-D124-7C03-5646-063C32289E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6008255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3473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03A10B3-516A-81EE-A763-374EDB883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I enjoyed the Botanical Park Activity</a:t>
            </a:r>
            <a:endParaRPr lang="en-US" dirty="0"/>
          </a:p>
        </p:txBody>
      </p:sp>
      <p:graphicFrame>
        <p:nvGraphicFramePr>
          <p:cNvPr id="6" name="Θέση περιεχομένου 5">
            <a:extLst>
              <a:ext uri="{FF2B5EF4-FFF2-40B4-BE49-F238E27FC236}">
                <a16:creationId xmlns:a16="http://schemas.microsoft.com/office/drawing/2014/main" id="{5835B524-FE70-1A8B-E88E-81F653569F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5314218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4236164"/>
      </p:ext>
    </p:extLst>
  </p:cSld>
  <p:clrMapOvr>
    <a:masterClrMapping/>
  </p:clrMapOvr>
</p:sld>
</file>

<file path=ppt/theme/theme1.xml><?xml version="1.0" encoding="utf-8"?>
<a:theme xmlns:a="http://schemas.openxmlformats.org/drawingml/2006/main" name="Κάρτα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TM10001106[[fn=Κάρτα]]</Template>
  <TotalTime>57</TotalTime>
  <Words>190</Words>
  <Application>Microsoft Office PowerPoint</Application>
  <PresentationFormat>Ευρεία οθόνη</PresentationFormat>
  <Paragraphs>45</Paragraphs>
  <Slides>20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6" baseType="lpstr">
      <vt:lpstr>Arial</vt:lpstr>
      <vt:lpstr>Corbel</vt:lpstr>
      <vt:lpstr>Gill Sans MT</vt:lpstr>
      <vt:lpstr>Impact</vt:lpstr>
      <vt:lpstr>Wingdings</vt:lpstr>
      <vt:lpstr>Κάρτα</vt:lpstr>
      <vt:lpstr>EUROPEAN SCHOOLS STANd AGAINST BULLYING</vt:lpstr>
      <vt:lpstr>GENERAL INFORMATION</vt:lpstr>
      <vt:lpstr>I liked the welcome ceremony</vt:lpstr>
      <vt:lpstr>I liked the activities about bullying</vt:lpstr>
      <vt:lpstr>I learned some new things about bullying</vt:lpstr>
      <vt:lpstr>I liked the body percussion activities</vt:lpstr>
      <vt:lpstr>I liked the dancing activities</vt:lpstr>
      <vt:lpstr>The activities were well organized</vt:lpstr>
      <vt:lpstr>I enjoyed the Botanical Park Activity</vt:lpstr>
      <vt:lpstr>I liked the visit in Knossos and Heraklion</vt:lpstr>
      <vt:lpstr>I enjoyed the Platanias tour </vt:lpstr>
      <vt:lpstr>I enjoyed the Chania tour</vt:lpstr>
      <vt:lpstr>I learned things about Crete</vt:lpstr>
      <vt:lpstr>I am happy about the places I visited in Crete</vt:lpstr>
      <vt:lpstr>I learned things about the culture of the host country</vt:lpstr>
      <vt:lpstr>The program was varied and well balanced</vt:lpstr>
      <vt:lpstr>There was a good communication with the host school</vt:lpstr>
      <vt:lpstr>I made new friends</vt:lpstr>
      <vt:lpstr>The collaboration between involved persons (students and teachers) was good</vt:lpstr>
      <vt:lpstr>What did you like most this week?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SCHOOLS STANd AGAINST BULLYING</dc:title>
  <dc:creator>elissavet alevridou</dc:creator>
  <cp:lastModifiedBy>elissavet alevridou</cp:lastModifiedBy>
  <cp:revision>1</cp:revision>
  <dcterms:created xsi:type="dcterms:W3CDTF">2022-06-21T16:31:37Z</dcterms:created>
  <dcterms:modified xsi:type="dcterms:W3CDTF">2022-06-21T17:31:20Z</dcterms:modified>
</cp:coreProperties>
</file>