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53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74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276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52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54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57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21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94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61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17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85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8E4C31-E46A-4730-81AA-8F885FD2CDD9}" type="datetimeFigureOut">
              <a:rPr lang="tr-TR" smtClean="0"/>
              <a:t>11.06.2022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FB2516-EBC6-4EC8-9B7B-1D89200AC998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959F4D1-9EF7-D76A-689C-3493F63325F9}"/>
              </a:ext>
            </a:extLst>
          </p:cNvPr>
          <p:cNvSpPr txBox="1"/>
          <p:nvPr/>
        </p:nvSpPr>
        <p:spPr>
          <a:xfrm>
            <a:off x="1381432" y="836193"/>
            <a:ext cx="94291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EUROPEAN SCHOOLS STAND AGAINST BULLYING</a:t>
            </a:r>
            <a:endParaRPr lang="tr-TR" sz="3200" b="1" dirty="0"/>
          </a:p>
          <a:p>
            <a:pPr algn="ctr"/>
            <a:r>
              <a:rPr lang="en-US" sz="3200" b="1" dirty="0"/>
              <a:t>2019-1-RO01-KA229-063119_3			  </a:t>
            </a:r>
            <a:endParaRPr lang="tr-TR" sz="3200" b="1" dirty="0"/>
          </a:p>
          <a:p>
            <a:pPr algn="ctr"/>
            <a:r>
              <a:rPr lang="en-US" sz="3200" b="1" dirty="0"/>
              <a:t>Short-term training courses for teachers</a:t>
            </a:r>
            <a:endParaRPr lang="tr-TR" sz="3200" b="1" dirty="0"/>
          </a:p>
          <a:p>
            <a:pPr algn="ctr"/>
            <a:r>
              <a:rPr lang="en-US" sz="3200" b="1" dirty="0"/>
              <a:t>(07/03/2022 – 11/03/2022, İzmir)</a:t>
            </a:r>
            <a:endParaRPr lang="tr-TR" sz="3200" b="1" dirty="0"/>
          </a:p>
          <a:p>
            <a:pPr algn="ctr"/>
            <a:r>
              <a:rPr lang="en-US" sz="3200" b="1" dirty="0"/>
              <a:t>Evaluation questionnaire</a:t>
            </a:r>
            <a:endParaRPr lang="tr-TR" sz="3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77516D9-1A72-2FBC-601D-07DC91D4F4F1}"/>
              </a:ext>
            </a:extLst>
          </p:cNvPr>
          <p:cNvSpPr txBox="1"/>
          <p:nvPr/>
        </p:nvSpPr>
        <p:spPr>
          <a:xfrm>
            <a:off x="2696494" y="3635478"/>
            <a:ext cx="67990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800" b="1">
                <a:solidFill>
                  <a:srgbClr val="FF0000"/>
                </a:solidFill>
              </a:rPr>
              <a:t>Teachers-Evaluationsheet</a:t>
            </a:r>
            <a:endParaRPr lang="tr-T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7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Formlar yanıt grafiği. Soru başlığı: o I think the activities were well organized. Yanıt sayısı: 8 yanıt.">
            <a:extLst>
              <a:ext uri="{FF2B5EF4-FFF2-40B4-BE49-F238E27FC236}">
                <a16:creationId xmlns:a16="http://schemas.microsoft.com/office/drawing/2014/main" id="{8748C021-8289-944D-2FA9-7BE7824EC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922124"/>
            <a:ext cx="10594510" cy="50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1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Formlar yanıt grafiği. Soru başlığı: o I think the programme was varied and well-balanced. Yanıt sayısı: 8 yanıt.">
            <a:extLst>
              <a:ext uri="{FF2B5EF4-FFF2-40B4-BE49-F238E27FC236}">
                <a16:creationId xmlns:a16="http://schemas.microsoft.com/office/drawing/2014/main" id="{CBAE2E5D-0E74-1B07-0811-DF37196F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922124"/>
            <a:ext cx="10594510" cy="50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8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Formlar yanıt grafiği. Soru başlığı: o The relationship with the partners involved in the project seemed very good to me. Yanıt sayısı: 8 yanıt.">
            <a:extLst>
              <a:ext uri="{FF2B5EF4-FFF2-40B4-BE49-F238E27FC236}">
                <a16:creationId xmlns:a16="http://schemas.microsoft.com/office/drawing/2014/main" id="{F00215CC-BBD9-99A3-CDA4-63E25645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922124"/>
            <a:ext cx="10594510" cy="50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6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Formlar yanıt grafiği. Soru başlığı: o I feel like I gained professional experience this week. Yanıt sayısı: 8 yanıt.">
            <a:extLst>
              <a:ext uri="{FF2B5EF4-FFF2-40B4-BE49-F238E27FC236}">
                <a16:creationId xmlns:a16="http://schemas.microsoft.com/office/drawing/2014/main" id="{DA980739-7181-77CF-0BE1-886CBB10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922124"/>
            <a:ext cx="10594510" cy="50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5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Formlar yanıt grafiği. Soru başlığı: o I found out interesting things about Turkey. Yanıt sayısı: 8 yanıt.">
            <a:extLst>
              <a:ext uri="{FF2B5EF4-FFF2-40B4-BE49-F238E27FC236}">
                <a16:creationId xmlns:a16="http://schemas.microsoft.com/office/drawing/2014/main" id="{3D01B8E8-DF43-A43D-7C58-10579F430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922124"/>
            <a:ext cx="10594510" cy="50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3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Formlar yanıt grafiği. Soru başlığı: o I had a good communication with the host school. Yanıt sayısı: 8 yanıt.">
            <a:extLst>
              <a:ext uri="{FF2B5EF4-FFF2-40B4-BE49-F238E27FC236}">
                <a16:creationId xmlns:a16="http://schemas.microsoft.com/office/drawing/2014/main" id="{783CE3E3-2B4D-2D0A-C4AC-D662260D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922124"/>
            <a:ext cx="10594510" cy="50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83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369" name="Rectangle 1536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Formlar yanıt grafiği. Soru başlığı: o I am happy about the places we saw during the mobility. Yanıt sayısı: 8 yanıt.">
            <a:extLst>
              <a:ext uri="{FF2B5EF4-FFF2-40B4-BE49-F238E27FC236}">
                <a16:creationId xmlns:a16="http://schemas.microsoft.com/office/drawing/2014/main" id="{B4350482-B621-5B2C-6E20-510CE217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922124"/>
            <a:ext cx="10594510" cy="50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8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F2BDF40-A4BC-0EF1-549B-52DB343B4A48}"/>
              </a:ext>
            </a:extLst>
          </p:cNvPr>
          <p:cNvSpPr txBox="1"/>
          <p:nvPr/>
        </p:nvSpPr>
        <p:spPr>
          <a:xfrm>
            <a:off x="373625" y="169296"/>
            <a:ext cx="114447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Google Sans"/>
              </a:rPr>
              <a:t>If you have something to add (personal impressions, suggestions, comments), please write them below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DF9C4DF-4384-EEC6-E4C7-16DA64A13E0D}"/>
              </a:ext>
            </a:extLst>
          </p:cNvPr>
          <p:cNvSpPr txBox="1"/>
          <p:nvPr/>
        </p:nvSpPr>
        <p:spPr>
          <a:xfrm>
            <a:off x="373625" y="1892587"/>
            <a:ext cx="11444748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It was an Honduras for me to join </a:t>
            </a:r>
            <a:r>
              <a:rPr lang="en-US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succes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an wonderful team.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It was a very interesting and useful experience. All the activities were very well organized and the Turkish team was fantastic. The cooperation and communication between participants were fruitful. I discover many aspects of Turkish culture and enjoyed visiting wonderful places. Many thanks to the Turkish team!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</a:t>
            </a:r>
            <a:r>
              <a:rPr lang="en-US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fekt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I was at home thank you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Everything was amazing and perfectly </a:t>
            </a:r>
            <a:r>
              <a:rPr lang="en-US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organised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Simply amazing. Looking forward to coming back asap! Thanks for everything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Thanks for everything</a:t>
            </a:r>
          </a:p>
        </p:txBody>
      </p:sp>
    </p:spTree>
    <p:extLst>
      <p:ext uri="{BB962C8B-B14F-4D97-AF65-F5344CB8AC3E}">
        <p14:creationId xmlns:p14="http://schemas.microsoft.com/office/powerpoint/2010/main" val="115307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ormlar yanıt grafiği. Soru başlığı: o I learnt new things about bullying. Yanıt sayısı: 8 yanıt.">
            <a:extLst>
              <a:ext uri="{FF2B5EF4-FFF2-40B4-BE49-F238E27FC236}">
                <a16:creationId xmlns:a16="http://schemas.microsoft.com/office/drawing/2014/main" id="{7D1B1D04-86D3-9CA6-26EA-63C73A1F3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922124"/>
            <a:ext cx="10594510" cy="50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1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rmlar yanıt grafiği. Soru başlığı: o I have a clear picture regarding presentation of School Discipline Model. Yanıt sayısı: 8 yanıt.">
            <a:extLst>
              <a:ext uri="{FF2B5EF4-FFF2-40B4-BE49-F238E27FC236}">
                <a16:creationId xmlns:a16="http://schemas.microsoft.com/office/drawing/2014/main" id="{6810F734-F5A4-00ED-3200-662B1ABF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922124"/>
            <a:ext cx="10594510" cy="50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4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ormlar yanıt grafiği. Soru başlığı: o I learnt some new ways to approach a bullying situation from the trainers Bengü Aydınalp and Seçkin Uğurcan. Yanıt sayısı: 8 yanıt.">
            <a:extLst>
              <a:ext uri="{FF2B5EF4-FFF2-40B4-BE49-F238E27FC236}">
                <a16:creationId xmlns:a16="http://schemas.microsoft.com/office/drawing/2014/main" id="{828778D0-385E-1143-67AF-00CCE52A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871" y="801793"/>
            <a:ext cx="10390258" cy="52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ormlar yanıt grafiği. Soru başlığı: o I had a useful experience regarding examples of Creative Drama Activities. Yanıt sayısı: 8 yanıt.">
            <a:extLst>
              <a:ext uri="{FF2B5EF4-FFF2-40B4-BE49-F238E27FC236}">
                <a16:creationId xmlns:a16="http://schemas.microsoft.com/office/drawing/2014/main" id="{8CB8F31D-A667-8DED-4073-6F171107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922124"/>
            <a:ext cx="10594510" cy="50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7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ormlar yanıt grafiği. Soru başlığı: o I am more aware of emotional issues related to bullying. Yanıt sayısı: 8 yanıt.">
            <a:extLst>
              <a:ext uri="{FF2B5EF4-FFF2-40B4-BE49-F238E27FC236}">
                <a16:creationId xmlns:a16="http://schemas.microsoft.com/office/drawing/2014/main" id="{DD6F2BA3-6A8B-95AE-F527-7CAFEE18B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922124"/>
            <a:ext cx="10594510" cy="50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ormlar yanıt grafiği. Soru başlığı: o I feel more involved in the concrete aspects of the bullying phenomenon. Yanıt sayısı: 8 yanıt.">
            <a:extLst>
              <a:ext uri="{FF2B5EF4-FFF2-40B4-BE49-F238E27FC236}">
                <a16:creationId xmlns:a16="http://schemas.microsoft.com/office/drawing/2014/main" id="{5AB85D01-8365-5F88-6522-563E1931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922124"/>
            <a:ext cx="10594510" cy="50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3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ormlar yanıt grafiği. Soru başlığı: o I had an exchange of  useful experience regarding discussions on the lessons of  Games/Drama activities connected with bullying. Yanıt sayısı: 8 yanıt.">
            <a:extLst>
              <a:ext uri="{FF2B5EF4-FFF2-40B4-BE49-F238E27FC236}">
                <a16:creationId xmlns:a16="http://schemas.microsoft.com/office/drawing/2014/main" id="{DFECF61A-E25A-DC12-DFC0-61B73B7AE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871" y="801793"/>
            <a:ext cx="10390258" cy="52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7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ormlar yanıt grafiği. Soru başlığı: o I had fun with cultural aspects of Turkey in workshops of Ebru / Turkish Delight / Calligraphy. Yanıt sayısı: 8 yanıt.">
            <a:extLst>
              <a:ext uri="{FF2B5EF4-FFF2-40B4-BE49-F238E27FC236}">
                <a16:creationId xmlns:a16="http://schemas.microsoft.com/office/drawing/2014/main" id="{59EBA5AE-F202-239B-90EF-003113AD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922124"/>
            <a:ext cx="10594510" cy="50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76536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</TotalTime>
  <Words>140</Words>
  <Application>Microsoft Office PowerPoint</Application>
  <PresentationFormat>Geniş ekran</PresentationFormat>
  <Paragraphs>13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Google Sans</vt:lpstr>
      <vt:lpstr>Roboto</vt:lpstr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Redcan GÜLER</dc:creator>
  <cp:lastModifiedBy>Redcan GÜLER</cp:lastModifiedBy>
  <cp:revision>4</cp:revision>
  <dcterms:created xsi:type="dcterms:W3CDTF">2022-06-11T10:21:07Z</dcterms:created>
  <dcterms:modified xsi:type="dcterms:W3CDTF">2022-06-11T11:38:15Z</dcterms:modified>
</cp:coreProperties>
</file>