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CCFF"/>
    <a:srgbClr val="990099"/>
    <a:srgbClr val="FF99CC"/>
    <a:srgbClr val="66FF66"/>
    <a:srgbClr val="99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savet alevridou" userId="6761958d7612a085" providerId="LiveId" clId="{A18F7D3E-691F-448B-BE4B-2E434961B13F}"/>
    <pc:docChg chg="custSel addSld delSld modSld">
      <pc:chgData name="elissavet alevridou" userId="6761958d7612a085" providerId="LiveId" clId="{A18F7D3E-691F-448B-BE4B-2E434961B13F}" dt="2022-06-21T17:25:05.240" v="1429" actId="27918"/>
      <pc:docMkLst>
        <pc:docMk/>
      </pc:docMkLst>
      <pc:sldChg chg="modSp mod">
        <pc:chgData name="elissavet alevridou" userId="6761958d7612a085" providerId="LiveId" clId="{A18F7D3E-691F-448B-BE4B-2E434961B13F}" dt="2022-06-21T16:41:58.063" v="1395"/>
        <pc:sldMkLst>
          <pc:docMk/>
          <pc:sldMk cId="413653665" sldId="256"/>
        </pc:sldMkLst>
        <pc:spChg chg="mod">
          <ac:chgData name="elissavet alevridou" userId="6761958d7612a085" providerId="LiveId" clId="{A18F7D3E-691F-448B-BE4B-2E434961B13F}" dt="2022-06-21T16:31:57.272" v="1338" actId="20577"/>
          <ac:spMkLst>
            <pc:docMk/>
            <pc:sldMk cId="413653665" sldId="256"/>
            <ac:spMk id="2" creationId="{798B41F4-003D-B00C-12CD-0F902831F9B1}"/>
          </ac:spMkLst>
        </pc:spChg>
        <pc:spChg chg="mod">
          <ac:chgData name="elissavet alevridou" userId="6761958d7612a085" providerId="LiveId" clId="{A18F7D3E-691F-448B-BE4B-2E434961B13F}" dt="2022-06-21T16:41:58.063" v="1395"/>
          <ac:spMkLst>
            <pc:docMk/>
            <pc:sldMk cId="413653665" sldId="256"/>
            <ac:spMk id="3" creationId="{4F46B6DA-A0E1-FB6D-3918-FFE6F9B1CA8D}"/>
          </ac:spMkLst>
        </pc:spChg>
      </pc:sldChg>
      <pc:sldChg chg="modSp">
        <pc:chgData name="elissavet alevridou" userId="6761958d7612a085" providerId="LiveId" clId="{A18F7D3E-691F-448B-BE4B-2E434961B13F}" dt="2022-06-21T16:34:07.923" v="1340"/>
        <pc:sldMkLst>
          <pc:docMk/>
          <pc:sldMk cId="2818960222" sldId="257"/>
        </pc:sldMkLst>
        <pc:spChg chg="mod">
          <ac:chgData name="elissavet alevridou" userId="6761958d7612a085" providerId="LiveId" clId="{A18F7D3E-691F-448B-BE4B-2E434961B13F}" dt="2022-06-21T16:34:07.923" v="1340"/>
          <ac:spMkLst>
            <pc:docMk/>
            <pc:sldMk cId="2818960222" sldId="257"/>
            <ac:spMk id="2" creationId="{FDB72AED-BCF6-1683-C9C7-DB6D556056D0}"/>
          </ac:spMkLst>
        </pc:spChg>
        <pc:spChg chg="mod">
          <ac:chgData name="elissavet alevridou" userId="6761958d7612a085" providerId="LiveId" clId="{A18F7D3E-691F-448B-BE4B-2E434961B13F}" dt="2022-06-21T16:30:06.573" v="1334"/>
          <ac:spMkLst>
            <pc:docMk/>
            <pc:sldMk cId="2818960222" sldId="257"/>
            <ac:spMk id="3" creationId="{A9D6523B-EFE0-BAD2-6AF4-26BB305BA391}"/>
          </ac:spMkLst>
        </pc:spChg>
      </pc:sldChg>
      <pc:sldChg chg="modSp mod">
        <pc:chgData name="elissavet alevridou" userId="6761958d7612a085" providerId="LiveId" clId="{A18F7D3E-691F-448B-BE4B-2E434961B13F}" dt="2022-06-21T16:51:51.522" v="1401" actId="27918"/>
        <pc:sldMkLst>
          <pc:docMk/>
          <pc:sldMk cId="2106411671" sldId="258"/>
        </pc:sldMkLst>
        <pc:spChg chg="mod">
          <ac:chgData name="elissavet alevridou" userId="6761958d7612a085" providerId="LiveId" clId="{A18F7D3E-691F-448B-BE4B-2E434961B13F}" dt="2022-06-21T16:33:57.237" v="1339"/>
          <ac:spMkLst>
            <pc:docMk/>
            <pc:sldMk cId="2106411671" sldId="258"/>
            <ac:spMk id="2" creationId="{B47BD5C4-876E-D0EB-8025-01CDB0133375}"/>
          </ac:spMkLst>
        </pc:spChg>
        <pc:graphicFrameChg chg="mod">
          <ac:chgData name="elissavet alevridou" userId="6761958d7612a085" providerId="LiveId" clId="{A18F7D3E-691F-448B-BE4B-2E434961B13F}" dt="2022-06-21T16:30:06.573" v="1334"/>
          <ac:graphicFrameMkLst>
            <pc:docMk/>
            <pc:sldMk cId="2106411671" sldId="258"/>
            <ac:graphicFrameMk id="6" creationId="{4E9E25FF-0B54-C884-701E-98973C6E628A}"/>
          </ac:graphicFrameMkLst>
        </pc:graphicFrameChg>
      </pc:sldChg>
      <pc:sldChg chg="del">
        <pc:chgData name="elissavet alevridou" userId="6761958d7612a085" providerId="LiveId" clId="{A18F7D3E-691F-448B-BE4B-2E434961B13F}" dt="2022-06-21T15:25:00.476" v="11" actId="2696"/>
        <pc:sldMkLst>
          <pc:docMk/>
          <pc:sldMk cId="3081905067" sldId="259"/>
        </pc:sldMkLst>
      </pc:sldChg>
      <pc:sldChg chg="modSp mod">
        <pc:chgData name="elissavet alevridou" userId="6761958d7612a085" providerId="LiveId" clId="{A18F7D3E-691F-448B-BE4B-2E434961B13F}" dt="2022-06-21T16:46:11.462" v="1399" actId="27918"/>
        <pc:sldMkLst>
          <pc:docMk/>
          <pc:sldMk cId="3239724310" sldId="260"/>
        </pc:sldMkLst>
        <pc:spChg chg="mod">
          <ac:chgData name="elissavet alevridou" userId="6761958d7612a085" providerId="LiveId" clId="{A18F7D3E-691F-448B-BE4B-2E434961B13F}" dt="2022-06-21T16:36:03.923" v="1372" actId="20577"/>
          <ac:spMkLst>
            <pc:docMk/>
            <pc:sldMk cId="3239724310" sldId="260"/>
            <ac:spMk id="2" creationId="{8A9B030D-5377-7231-57F8-D073DE0D6E4A}"/>
          </ac:spMkLst>
        </pc:spChg>
        <pc:graphicFrameChg chg="mod">
          <ac:chgData name="elissavet alevridou" userId="6761958d7612a085" providerId="LiveId" clId="{A18F7D3E-691F-448B-BE4B-2E434961B13F}" dt="2022-06-21T16:30:06.573" v="1334"/>
          <ac:graphicFrameMkLst>
            <pc:docMk/>
            <pc:sldMk cId="3239724310" sldId="260"/>
            <ac:graphicFrameMk id="6" creationId="{8084F0A7-119E-86EF-07A2-96943D961533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6:54:34.514" v="1405" actId="27918"/>
        <pc:sldMkLst>
          <pc:docMk/>
          <pc:sldMk cId="291997907" sldId="261"/>
        </pc:sldMkLst>
        <pc:spChg chg="mod">
          <ac:chgData name="elissavet alevridou" userId="6761958d7612a085" providerId="LiveId" clId="{A18F7D3E-691F-448B-BE4B-2E434961B13F}" dt="2022-06-21T16:34:19.831" v="1342"/>
          <ac:spMkLst>
            <pc:docMk/>
            <pc:sldMk cId="291997907" sldId="261"/>
            <ac:spMk id="2" creationId="{8744C902-87BC-B72A-E218-65D831E94263}"/>
          </ac:spMkLst>
        </pc:spChg>
        <pc:spChg chg="del">
          <ac:chgData name="elissavet alevridou" userId="6761958d7612a085" providerId="LiveId" clId="{A18F7D3E-691F-448B-BE4B-2E434961B13F}" dt="2022-06-21T15:25:17.402" v="14" actId="1957"/>
          <ac:spMkLst>
            <pc:docMk/>
            <pc:sldMk cId="291997907" sldId="261"/>
            <ac:spMk id="3" creationId="{4CC6D4EF-505D-3BE5-DD2C-07E64DD56904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291997907" sldId="261"/>
            <ac:graphicFrameMk id="6" creationId="{46104E8B-EE3B-F5CD-EF3D-CCC3989CCF07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6:59:59.408" v="1407" actId="27918"/>
        <pc:sldMkLst>
          <pc:docMk/>
          <pc:sldMk cId="4133933731" sldId="262"/>
        </pc:sldMkLst>
        <pc:spChg chg="mod">
          <ac:chgData name="elissavet alevridou" userId="6761958d7612a085" providerId="LiveId" clId="{A18F7D3E-691F-448B-BE4B-2E434961B13F}" dt="2022-06-21T16:34:25.055" v="1343"/>
          <ac:spMkLst>
            <pc:docMk/>
            <pc:sldMk cId="4133933731" sldId="262"/>
            <ac:spMk id="2" creationId="{6F213CD1-11C4-02A9-DA97-7D40C0D2C9BD}"/>
          </ac:spMkLst>
        </pc:spChg>
        <pc:spChg chg="del">
          <ac:chgData name="elissavet alevridou" userId="6761958d7612a085" providerId="LiveId" clId="{A18F7D3E-691F-448B-BE4B-2E434961B13F}" dt="2022-06-21T15:31:46.579" v="100" actId="1957"/>
          <ac:spMkLst>
            <pc:docMk/>
            <pc:sldMk cId="4133933731" sldId="262"/>
            <ac:spMk id="3" creationId="{18527FBD-EF85-64F1-F18D-0CF279C3607C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4133933731" sldId="262"/>
            <ac:graphicFrameMk id="6" creationId="{3622289E-6C47-59BB-A670-9D029110A146}"/>
          </ac:graphicFrameMkLst>
        </pc:graphicFrameChg>
      </pc:sldChg>
      <pc:sldChg chg="addSp delSp modSp new del mod">
        <pc:chgData name="elissavet alevridou" userId="6761958d7612a085" providerId="LiveId" clId="{A18F7D3E-691F-448B-BE4B-2E434961B13F}" dt="2022-06-21T15:38:11.140" v="239" actId="2696"/>
        <pc:sldMkLst>
          <pc:docMk/>
          <pc:sldMk cId="151360701" sldId="263"/>
        </pc:sldMkLst>
        <pc:spChg chg="del">
          <ac:chgData name="elissavet alevridou" userId="6761958d7612a085" providerId="LiveId" clId="{A18F7D3E-691F-448B-BE4B-2E434961B13F}" dt="2022-06-21T15:35:15.066" v="160"/>
          <ac:spMkLst>
            <pc:docMk/>
            <pc:sldMk cId="151360701" sldId="263"/>
            <ac:spMk id="3" creationId="{F24AF10A-E8BD-3812-2777-68C660DF0E04}"/>
          </ac:spMkLst>
        </pc:spChg>
        <pc:graphicFrameChg chg="add topLvl modGraphic">
          <ac:chgData name="elissavet alevridou" userId="6761958d7612a085" providerId="LiveId" clId="{A18F7D3E-691F-448B-BE4B-2E434961B13F}" dt="2022-06-21T15:37:47.576" v="238"/>
          <ac:graphicFrameMkLst>
            <pc:docMk/>
            <pc:sldMk cId="151360701" sldId="263"/>
            <ac:graphicFrameMk id="6" creationId="{FEBA0B46-B345-2DEF-AE13-BA4838602F53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01:27.014" v="1409" actId="27918"/>
        <pc:sldMkLst>
          <pc:docMk/>
          <pc:sldMk cId="814072041" sldId="263"/>
        </pc:sldMkLst>
        <pc:spChg chg="mod">
          <ac:chgData name="elissavet alevridou" userId="6761958d7612a085" providerId="LiveId" clId="{A18F7D3E-691F-448B-BE4B-2E434961B13F}" dt="2022-06-21T16:34:49.918" v="1357" actId="20577"/>
          <ac:spMkLst>
            <pc:docMk/>
            <pc:sldMk cId="814072041" sldId="263"/>
            <ac:spMk id="2" creationId="{CF52CCD5-E9D7-E19E-6AFC-516DA61E6FCA}"/>
          </ac:spMkLst>
        </pc:spChg>
        <pc:spChg chg="del">
          <ac:chgData name="elissavet alevridou" userId="6761958d7612a085" providerId="LiveId" clId="{A18F7D3E-691F-448B-BE4B-2E434961B13F}" dt="2022-06-21T15:42:18.505" v="263" actId="1957"/>
          <ac:spMkLst>
            <pc:docMk/>
            <pc:sldMk cId="814072041" sldId="263"/>
            <ac:spMk id="3" creationId="{2B4C85F3-D45E-A95F-CAB8-8FAC23A67B3F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814072041" sldId="263"/>
            <ac:graphicFrameMk id="6" creationId="{749CF5AD-A75D-D8FC-162E-64F4C095CEB5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02:48.851" v="1411" actId="27918"/>
        <pc:sldMkLst>
          <pc:docMk/>
          <pc:sldMk cId="3631440823" sldId="264"/>
        </pc:sldMkLst>
        <pc:spChg chg="mod">
          <ac:chgData name="elissavet alevridou" userId="6761958d7612a085" providerId="LiveId" clId="{A18F7D3E-691F-448B-BE4B-2E434961B13F}" dt="2022-06-21T16:35:03.662" v="1362" actId="20577"/>
          <ac:spMkLst>
            <pc:docMk/>
            <pc:sldMk cId="3631440823" sldId="264"/>
            <ac:spMk id="2" creationId="{BF2B27EE-ECAD-B69B-7452-0841DE969F92}"/>
          </ac:spMkLst>
        </pc:spChg>
        <pc:spChg chg="del">
          <ac:chgData name="elissavet alevridou" userId="6761958d7612a085" providerId="LiveId" clId="{A18F7D3E-691F-448B-BE4B-2E434961B13F}" dt="2022-06-21T15:44:49.204" v="323" actId="1957"/>
          <ac:spMkLst>
            <pc:docMk/>
            <pc:sldMk cId="3631440823" sldId="264"/>
            <ac:spMk id="3" creationId="{B852E2B2-E629-52FE-3052-37B08E689BAC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3631440823" sldId="264"/>
            <ac:graphicFrameMk id="6" creationId="{1CF83D7A-98C8-599E-4CE8-585E35DF241A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04:38.630" v="1413" actId="27918"/>
        <pc:sldMkLst>
          <pc:docMk/>
          <pc:sldMk cId="3023491921" sldId="265"/>
        </pc:sldMkLst>
        <pc:spChg chg="mod">
          <ac:chgData name="elissavet alevridou" userId="6761958d7612a085" providerId="LiveId" clId="{A18F7D3E-691F-448B-BE4B-2E434961B13F}" dt="2022-06-21T16:35:15.751" v="1365" actId="20577"/>
          <ac:spMkLst>
            <pc:docMk/>
            <pc:sldMk cId="3023491921" sldId="265"/>
            <ac:spMk id="2" creationId="{DF00C734-3480-54A8-CB9C-9C959FBD286A}"/>
          </ac:spMkLst>
        </pc:spChg>
        <pc:spChg chg="del">
          <ac:chgData name="elissavet alevridou" userId="6761958d7612a085" providerId="LiveId" clId="{A18F7D3E-691F-448B-BE4B-2E434961B13F}" dt="2022-06-21T15:46:59.553" v="392" actId="1957"/>
          <ac:spMkLst>
            <pc:docMk/>
            <pc:sldMk cId="3023491921" sldId="265"/>
            <ac:spMk id="3" creationId="{E1ACD26F-5DB1-0C21-6F13-36AE395387CA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3023491921" sldId="265"/>
            <ac:graphicFrameMk id="6" creationId="{30F03ECC-B86D-29AC-F3FD-FCA385838CB8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05:58.913" v="1415" actId="27918"/>
        <pc:sldMkLst>
          <pc:docMk/>
          <pc:sldMk cId="186147669" sldId="266"/>
        </pc:sldMkLst>
        <pc:spChg chg="mod">
          <ac:chgData name="elissavet alevridou" userId="6761958d7612a085" providerId="LiveId" clId="{A18F7D3E-691F-448B-BE4B-2E434961B13F}" dt="2022-06-21T16:35:25.525" v="1370" actId="20577"/>
          <ac:spMkLst>
            <pc:docMk/>
            <pc:sldMk cId="186147669" sldId="266"/>
            <ac:spMk id="2" creationId="{55E5A401-E4EA-B97F-4C9C-8F330791876B}"/>
          </ac:spMkLst>
        </pc:spChg>
        <pc:spChg chg="del">
          <ac:chgData name="elissavet alevridou" userId="6761958d7612a085" providerId="LiveId" clId="{A18F7D3E-691F-448B-BE4B-2E434961B13F}" dt="2022-06-21T16:02:19.197" v="736" actId="1957"/>
          <ac:spMkLst>
            <pc:docMk/>
            <pc:sldMk cId="186147669" sldId="266"/>
            <ac:spMk id="3" creationId="{942242EA-A5CB-62BF-0B45-8437F5A830C9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186147669" sldId="266"/>
            <ac:graphicFrameMk id="6" creationId="{C0736E84-2BE5-9CE5-6D7B-35B2108FC8BD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10:56.527" v="1417" actId="27918"/>
        <pc:sldMkLst>
          <pc:docMk/>
          <pc:sldMk cId="2270167439" sldId="267"/>
        </pc:sldMkLst>
        <pc:spChg chg="mod">
          <ac:chgData name="elissavet alevridou" userId="6761958d7612a085" providerId="LiveId" clId="{A18F7D3E-691F-448B-BE4B-2E434961B13F}" dt="2022-06-21T16:36:25.980" v="1375" actId="20577"/>
          <ac:spMkLst>
            <pc:docMk/>
            <pc:sldMk cId="2270167439" sldId="267"/>
            <ac:spMk id="2" creationId="{EEB85311-0EE1-F627-485F-BA6EE17ECD15}"/>
          </ac:spMkLst>
        </pc:spChg>
        <pc:spChg chg="add del">
          <ac:chgData name="elissavet alevridou" userId="6761958d7612a085" providerId="LiveId" clId="{A18F7D3E-691F-448B-BE4B-2E434961B13F}" dt="2022-06-21T16:05:23.426" v="790" actId="1957"/>
          <ac:spMkLst>
            <pc:docMk/>
            <pc:sldMk cId="2270167439" sldId="267"/>
            <ac:spMk id="3" creationId="{C2937A6E-2477-2260-FB4C-8C46F3D65413}"/>
          </ac:spMkLst>
        </pc:spChg>
        <pc:graphicFrameChg chg="add del mod">
          <ac:chgData name="elissavet alevridou" userId="6761958d7612a085" providerId="LiveId" clId="{A18F7D3E-691F-448B-BE4B-2E434961B13F}" dt="2022-06-21T16:04:57.487" v="785" actId="1957"/>
          <ac:graphicFrameMkLst>
            <pc:docMk/>
            <pc:sldMk cId="2270167439" sldId="267"/>
            <ac:graphicFrameMk id="6" creationId="{60EAC17C-2633-8601-FDC9-F4B5CD0BC007}"/>
          </ac:graphicFrameMkLst>
        </pc:graphicFrame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2270167439" sldId="267"/>
            <ac:graphicFrameMk id="9" creationId="{160CB855-59A4-F94D-3FAB-F89A90EB763A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14:12.744" v="1421" actId="27918"/>
        <pc:sldMkLst>
          <pc:docMk/>
          <pc:sldMk cId="1289081813" sldId="268"/>
        </pc:sldMkLst>
        <pc:spChg chg="mod">
          <ac:chgData name="elissavet alevridou" userId="6761958d7612a085" providerId="LiveId" clId="{A18F7D3E-691F-448B-BE4B-2E434961B13F}" dt="2022-06-21T16:40:07.489" v="1376"/>
          <ac:spMkLst>
            <pc:docMk/>
            <pc:sldMk cId="1289081813" sldId="268"/>
            <ac:spMk id="2" creationId="{BEAD7E28-3228-443E-4851-9B610C0A9A86}"/>
          </ac:spMkLst>
        </pc:spChg>
        <pc:spChg chg="del">
          <ac:chgData name="elissavet alevridou" userId="6761958d7612a085" providerId="LiveId" clId="{A18F7D3E-691F-448B-BE4B-2E434961B13F}" dt="2022-06-21T16:08:47.176" v="875" actId="1957"/>
          <ac:spMkLst>
            <pc:docMk/>
            <pc:sldMk cId="1289081813" sldId="268"/>
            <ac:spMk id="3" creationId="{1707607E-C4C2-684A-DF66-A0B9DFDF0C61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1289081813" sldId="268"/>
            <ac:graphicFrameMk id="6" creationId="{57457E9D-9244-0E7A-A017-7CAA99A14690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12:15.216" v="1419" actId="27918"/>
        <pc:sldMkLst>
          <pc:docMk/>
          <pc:sldMk cId="3146637277" sldId="269"/>
        </pc:sldMkLst>
        <pc:spChg chg="mod">
          <ac:chgData name="elissavet alevridou" userId="6761958d7612a085" providerId="LiveId" clId="{A18F7D3E-691F-448B-BE4B-2E434961B13F}" dt="2022-06-21T16:40:25.344" v="1379" actId="20577"/>
          <ac:spMkLst>
            <pc:docMk/>
            <pc:sldMk cId="3146637277" sldId="269"/>
            <ac:spMk id="2" creationId="{360C7763-A7DB-450E-110E-A1C7D4FE14D3}"/>
          </ac:spMkLst>
        </pc:spChg>
        <pc:spChg chg="del">
          <ac:chgData name="elissavet alevridou" userId="6761958d7612a085" providerId="LiveId" clId="{A18F7D3E-691F-448B-BE4B-2E434961B13F}" dt="2022-06-21T16:10:08.322" v="946" actId="1957"/>
          <ac:spMkLst>
            <pc:docMk/>
            <pc:sldMk cId="3146637277" sldId="269"/>
            <ac:spMk id="3" creationId="{F1F5704B-D42F-2FC2-26BF-2D13A1F227FE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3146637277" sldId="269"/>
            <ac:graphicFrameMk id="6" creationId="{0466F940-2947-AC13-0194-1D593477FA96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15:40.720" v="1423" actId="27918"/>
        <pc:sldMkLst>
          <pc:docMk/>
          <pc:sldMk cId="2880779220" sldId="270"/>
        </pc:sldMkLst>
        <pc:spChg chg="mod">
          <ac:chgData name="elissavet alevridou" userId="6761958d7612a085" providerId="LiveId" clId="{A18F7D3E-691F-448B-BE4B-2E434961B13F}" dt="2022-06-21T16:40:31.780" v="1380"/>
          <ac:spMkLst>
            <pc:docMk/>
            <pc:sldMk cId="2880779220" sldId="270"/>
            <ac:spMk id="2" creationId="{4E035083-FF3F-7059-E017-6B7F4057A509}"/>
          </ac:spMkLst>
        </pc:spChg>
        <pc:spChg chg="del">
          <ac:chgData name="elissavet alevridou" userId="6761958d7612a085" providerId="LiveId" clId="{A18F7D3E-691F-448B-BE4B-2E434961B13F}" dt="2022-06-21T16:11:07.827" v="998" actId="1957"/>
          <ac:spMkLst>
            <pc:docMk/>
            <pc:sldMk cId="2880779220" sldId="270"/>
            <ac:spMk id="3" creationId="{6A33316E-AF9E-FCCF-11A0-3C4426FF4408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2880779220" sldId="270"/>
            <ac:graphicFrameMk id="6" creationId="{21A6CCA7-9903-F139-3BF2-02A1F5561490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19:41.535" v="1425" actId="27918"/>
        <pc:sldMkLst>
          <pc:docMk/>
          <pc:sldMk cId="2949364888" sldId="271"/>
        </pc:sldMkLst>
        <pc:spChg chg="mod">
          <ac:chgData name="elissavet alevridou" userId="6761958d7612a085" providerId="LiveId" clId="{A18F7D3E-691F-448B-BE4B-2E434961B13F}" dt="2022-06-21T16:40:36.631" v="1382" actId="27636"/>
          <ac:spMkLst>
            <pc:docMk/>
            <pc:sldMk cId="2949364888" sldId="271"/>
            <ac:spMk id="2" creationId="{E7C66340-598A-10EF-A268-B66F2FEADD95}"/>
          </ac:spMkLst>
        </pc:spChg>
        <pc:spChg chg="del">
          <ac:chgData name="elissavet alevridou" userId="6761958d7612a085" providerId="LiveId" clId="{A18F7D3E-691F-448B-BE4B-2E434961B13F}" dt="2022-06-21T16:12:29.034" v="1064" actId="1957"/>
          <ac:spMkLst>
            <pc:docMk/>
            <pc:sldMk cId="2949364888" sldId="271"/>
            <ac:spMk id="3" creationId="{21BC03FE-F512-DAF0-26EB-251F14C556E4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2949364888" sldId="271"/>
            <ac:graphicFrameMk id="6" creationId="{9F847741-5552-B139-2669-D721DAA75E77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22:57.564" v="1427" actId="27918"/>
        <pc:sldMkLst>
          <pc:docMk/>
          <pc:sldMk cId="2028490704" sldId="272"/>
        </pc:sldMkLst>
        <pc:spChg chg="mod">
          <ac:chgData name="elissavet alevridou" userId="6761958d7612a085" providerId="LiveId" clId="{A18F7D3E-691F-448B-BE4B-2E434961B13F}" dt="2022-06-21T16:40:40.849" v="1383"/>
          <ac:spMkLst>
            <pc:docMk/>
            <pc:sldMk cId="2028490704" sldId="272"/>
            <ac:spMk id="2" creationId="{0F4EFEAA-AD84-D906-0827-737242E989CB}"/>
          </ac:spMkLst>
        </pc:spChg>
        <pc:spChg chg="del">
          <ac:chgData name="elissavet alevridou" userId="6761958d7612a085" providerId="LiveId" clId="{A18F7D3E-691F-448B-BE4B-2E434961B13F}" dt="2022-06-21T16:14:10.893" v="1153" actId="1957"/>
          <ac:spMkLst>
            <pc:docMk/>
            <pc:sldMk cId="2028490704" sldId="272"/>
            <ac:spMk id="3" creationId="{2C8D0662-4483-FC12-FB1A-F8B9569D3D40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2028490704" sldId="272"/>
            <ac:graphicFrameMk id="6" creationId="{CD878F0B-4AE9-E0E9-A391-8CC4C4867228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6:41:42.958" v="1394"/>
        <pc:sldMkLst>
          <pc:docMk/>
          <pc:sldMk cId="3044677613" sldId="273"/>
        </pc:sldMkLst>
        <pc:spChg chg="mod">
          <ac:chgData name="elissavet alevridou" userId="6761958d7612a085" providerId="LiveId" clId="{A18F7D3E-691F-448B-BE4B-2E434961B13F}" dt="2022-06-21T16:41:42.958" v="1394"/>
          <ac:spMkLst>
            <pc:docMk/>
            <pc:sldMk cId="3044677613" sldId="273"/>
            <ac:spMk id="2" creationId="{458C55C8-02E9-8F57-FCAA-11989B708409}"/>
          </ac:spMkLst>
        </pc:spChg>
        <pc:spChg chg="del">
          <ac:chgData name="elissavet alevridou" userId="6761958d7612a085" providerId="LiveId" clId="{A18F7D3E-691F-448B-BE4B-2E434961B13F}" dt="2022-06-21T16:15:27.025" v="1220" actId="1957"/>
          <ac:spMkLst>
            <pc:docMk/>
            <pc:sldMk cId="3044677613" sldId="273"/>
            <ac:spMk id="3" creationId="{087BD420-87F9-D03F-017B-B7D0DBAC71F5}"/>
          </ac:spMkLst>
        </pc:spChg>
        <pc:graphicFrameChg chg="add mod">
          <ac:chgData name="elissavet alevridou" userId="6761958d7612a085" providerId="LiveId" clId="{A18F7D3E-691F-448B-BE4B-2E434961B13F}" dt="2022-06-21T16:41:37.043" v="1393" actId="14100"/>
          <ac:graphicFrameMkLst>
            <pc:docMk/>
            <pc:sldMk cId="3044677613" sldId="273"/>
            <ac:graphicFrameMk id="6" creationId="{1ACC3C59-BF98-5846-D730-E56182A48F00}"/>
          </ac:graphicFrameMkLst>
        </pc:graphicFrameChg>
      </pc:sldChg>
      <pc:sldChg chg="addSp delSp modSp new mod">
        <pc:chgData name="elissavet alevridou" userId="6761958d7612a085" providerId="LiveId" clId="{A18F7D3E-691F-448B-BE4B-2E434961B13F}" dt="2022-06-21T17:25:05.240" v="1429" actId="27918"/>
        <pc:sldMkLst>
          <pc:docMk/>
          <pc:sldMk cId="1044649931" sldId="274"/>
        </pc:sldMkLst>
        <pc:spChg chg="mod">
          <ac:chgData name="elissavet alevridou" userId="6761958d7612a085" providerId="LiveId" clId="{A18F7D3E-691F-448B-BE4B-2E434961B13F}" dt="2022-06-21T16:41:26.855" v="1392" actId="20577"/>
          <ac:spMkLst>
            <pc:docMk/>
            <pc:sldMk cId="1044649931" sldId="274"/>
            <ac:spMk id="2" creationId="{4123D175-6618-C934-B4D3-6D8B3AC96626}"/>
          </ac:spMkLst>
        </pc:spChg>
        <pc:spChg chg="del">
          <ac:chgData name="elissavet alevridou" userId="6761958d7612a085" providerId="LiveId" clId="{A18F7D3E-691F-448B-BE4B-2E434961B13F}" dt="2022-06-21T16:26:12.982" v="1314" actId="1957"/>
          <ac:spMkLst>
            <pc:docMk/>
            <pc:sldMk cId="1044649931" sldId="274"/>
            <ac:spMk id="3" creationId="{E2DD3813-BDAA-62A5-B565-C217A3BDC3C6}"/>
          </ac:spMkLst>
        </pc:spChg>
        <pc:graphicFrameChg chg="add mod">
          <ac:chgData name="elissavet alevridou" userId="6761958d7612a085" providerId="LiveId" clId="{A18F7D3E-691F-448B-BE4B-2E434961B13F}" dt="2022-06-21T16:30:06.573" v="1334"/>
          <ac:graphicFrameMkLst>
            <pc:docMk/>
            <pc:sldMk cId="1044649931" sldId="274"/>
            <ac:graphicFrameMk id="6" creationId="{83CCA945-4993-6FC0-F18E-370A427242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HOW MUCH I LIKE THE WELCOME CEREMONY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8C-4268-93EF-33B1D5D6F2F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8C-4268-93EF-33B1D5D6F2F2}"/>
              </c:ext>
            </c:extLst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8C-4268-93EF-33B1D5D6F2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8C-4268-93EF-33B1D5D6F2F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98C-4268-93EF-33B1D5D6F2F2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1-4601-A4B6-26AD07A9F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CD5-4085-BA34-2832F1A24B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CD5-4085-BA34-2832F1A24B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CD5-4085-BA34-2832F1A24B67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425-4DC6-8944-AE69959488E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25-4DC6-8944-AE69959488E3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25-4DC6-8944-AE69959488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54-47BD-8563-864C6C3BD2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54-47BD-8563-864C6C3BD2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54-47BD-8563-864C6C3BD2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54-47BD-8563-864C6C3BD2C7}"/>
              </c:ext>
            </c:extLst>
          </c:dPt>
          <c:dPt>
            <c:idx val="4"/>
            <c:bubble3D val="0"/>
            <c:spPr>
              <a:solidFill>
                <a:srgbClr val="FF99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49-43A0-8804-ACCD97CF076B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49-43A0-8804-ACCD97CF0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49E-4B8D-B522-2E9CE29213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49E-4B8D-B522-2E9CE29213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49E-4B8D-B522-2E9CE29213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49E-4B8D-B522-2E9CE2921385}"/>
              </c:ext>
            </c:extLst>
          </c:dPt>
          <c:dPt>
            <c:idx val="4"/>
            <c:bubble3D val="0"/>
            <c:spPr>
              <a:solidFill>
                <a:srgbClr val="9900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868-45F0-9A01-A65EB74BCAFB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8-45F0-9A01-A65EB74BC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CF-434A-9C73-4870EBFD7D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CF-434A-9C73-4870EBFD7D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CF-434A-9C73-4870EBFD7D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CF-434A-9C73-4870EBFD7DEA}"/>
              </c:ext>
            </c:extLst>
          </c:dPt>
          <c:dPt>
            <c:idx val="4"/>
            <c:bubble3D val="0"/>
            <c:spPr>
              <a:solidFill>
                <a:srgbClr val="00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B1-4EB0-AE15-1270C0D683FB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B1-4EB0-AE15-1270C0D68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74-4DFC-9A1F-79C58B8273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74-4DFC-9A1F-79C58B8273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374-4DFC-9A1F-79C58B8273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374-4DFC-9A1F-79C58B827377}"/>
              </c:ext>
            </c:extLst>
          </c:dPt>
          <c:dPt>
            <c:idx val="4"/>
            <c:bubble3D val="0"/>
            <c:spPr>
              <a:solidFill>
                <a:srgbClr val="FF5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71-4AC4-B0D4-12888C60DE40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71-4AC4-B0D4-12888C60D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48-4179-B06D-74746A1560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48-4179-B06D-74746A1560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48-4179-B06D-74746A1560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48-4179-B06D-74746A1560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548-4179-B06D-74746A156003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F-44F2-9EAB-EC6EA9811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A47-4B70-A190-7158C31EE8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A47-4B70-A190-7158C31EE8C5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FB7-48B2-810E-3A177204A3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A47-4B70-A190-7158C31EE8C5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B7-48B2-810E-3A177204A3B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A47-4B70-A190-7158C31EE8C5}"/>
              </c:ext>
            </c:extLst>
          </c:dPt>
          <c:cat>
            <c:strRef>
              <c:f>Φύλλο1!$A$2:$A$7</c:f>
              <c:strCache>
                <c:ptCount val="6"/>
                <c:pt idx="0">
                  <c:v>Communication</c:v>
                </c:pt>
                <c:pt idx="1">
                  <c:v>Hospitality</c:v>
                </c:pt>
                <c:pt idx="2">
                  <c:v>Learn things </c:v>
                </c:pt>
                <c:pt idx="3">
                  <c:v>Music and dance</c:v>
                </c:pt>
                <c:pt idx="4">
                  <c:v>Visit Heraklion</c:v>
                </c:pt>
                <c:pt idx="5">
                  <c:v>Friendship, respect</c:v>
                </c:pt>
              </c:strCache>
            </c:strRef>
          </c:cat>
          <c:val>
            <c:numRef>
              <c:f>Φύλλο1!$B$2:$B$7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B7-48B2-810E-3A177204A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F63-45D4-8354-AB6028F364A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F63-45D4-8354-AB6028F364A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F63-45D4-8354-AB6028F364A5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A4A-4A4B-AE8B-F1D0AA093AE1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A4A-4A4B-AE8B-F1D0AA093AE1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63-45D4-8354-AB6028F364A5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rgbClr val="FF6600"/>
            </a:solidFill>
          </c:spPr>
          <c:dPt>
            <c:idx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A4A-4A4B-AE8B-F1D0AA093AE1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A4A-4A4B-AE8B-F1D0AA093AE1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A4A-4A4B-AE8B-F1D0AA093AE1}"/>
              </c:ext>
            </c:extLst>
          </c:dPt>
          <c:dPt>
            <c:idx val="3"/>
            <c:bubble3D val="0"/>
            <c:explosion val="14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F63-45D4-8354-AB6028F364A5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A4A-4A4B-AE8B-F1D0AA093AE1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63-45D4-8354-AB6028F364A5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Στήλη2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A4A-4A4B-AE8B-F1D0AA093AE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A4A-4A4B-AE8B-F1D0AA093AE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A4A-4A4B-AE8B-F1D0AA093AE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A4A-4A4B-AE8B-F1D0AA093AE1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FA4A-4A4B-AE8B-F1D0AA093AE1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63-45D4-8354-AB6028F36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42-4AFD-8BEB-FAF2FCD927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DD8-44C5-9FDE-2F2D969ED7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DD8-44C5-9FDE-2F2D969ED7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DD8-44C5-9FDE-2F2D969ED7B6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42-4AFD-8BEB-FAF2FCD927F9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2-4AFD-8BEB-FAF2FCD927F9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DD8-44C5-9FDE-2F2D969ED7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DD8-44C5-9FDE-2F2D969ED7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DD8-44C5-9FDE-2F2D969ED7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DD8-44C5-9FDE-2F2D969ED7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DD8-44C5-9FDE-2F2D969ED7B6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42-4AFD-8BEB-FAF2FCD927F9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Σειρά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DD8-44C5-9FDE-2F2D969ED7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DD8-44C5-9FDE-2F2D969ED7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DD8-44C5-9FDE-2F2D969ED7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8DD8-44C5-9FDE-2F2D969ED7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8DD8-44C5-9FDE-2F2D969ED7B6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42-4AFD-8BEB-FAF2FCD92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79B-47B3-93AB-BC45E6F880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79B-47B3-93AB-BC45E6F880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79B-47B3-93AB-BC45E6F880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79B-47B3-93AB-BC45E6F880C5}"/>
              </c:ext>
            </c:extLst>
          </c:dPt>
          <c:dPt>
            <c:idx val="4"/>
            <c:bubble3D val="0"/>
            <c:spPr>
              <a:solidFill>
                <a:srgbClr val="99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3F0-4E95-899A-C62600F8960B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F0-4E95-899A-C62600F8960B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Σειρά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79B-47B3-93AB-BC45E6F880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79B-47B3-93AB-BC45E6F880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A79B-47B3-93AB-BC45E6F880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A79B-47B3-93AB-BC45E6F880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A79B-47B3-93AB-BC45E6F880C5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F0-4E95-899A-C62600F8960B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A79B-47B3-93AB-BC45E6F880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A79B-47B3-93AB-BC45E6F880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A79B-47B3-93AB-BC45E6F880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A79B-47B3-93AB-BC45E6F880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A79B-47B3-93AB-BC45E6F880C5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F0-4E95-899A-C62600F89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E2-45B7-81FB-D28645C79E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F1-49B2-B281-72523B8817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F1-49B2-B281-72523B8817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AF1-49B2-B281-72523B8817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AF1-49B2-B281-72523B88171F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E2-45B7-81FB-D28645C79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503-4D36-9BB0-02311EA770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503-4D36-9BB0-02311EA770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503-4D36-9BB0-02311EA770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503-4D36-9BB0-02311EA77018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7C0-4531-B771-9479DE37FA6C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C0-4531-B771-9479DE37F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3C-49AB-83B1-418F52D991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3C-49AB-83B1-418F52D991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3C-49AB-83B1-418F52D991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3C-49AB-83B1-418F52D9916C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B8-453A-AB3A-BA25126A03C2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8-453A-AB3A-BA25126A0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11-4507-AEAD-28E26367C6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11-4507-AEAD-28E26367C6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11-4507-AEAD-28E26367C6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E3-4C9D-83D0-5BB713537CFA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11-4507-AEAD-28E26367C6A8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E3-4C9D-83D0-5BB713537C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16-44D7-8026-452AAE6812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16-44D7-8026-452AAE6812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416-44D7-8026-452AAE6812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416-44D7-8026-452AAE68121C}"/>
              </c:ext>
            </c:extLst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81-43E2-A8CA-5BEC4445B995}"/>
              </c:ext>
            </c:extLst>
          </c:dPt>
          <c:cat>
            <c:strRef>
              <c:f>Φύλλο1!$A$2:$A$6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Sufficiently</c:v>
                </c:pt>
                <c:pt idx="3">
                  <c:v>Much</c:v>
                </c:pt>
                <c:pt idx="4">
                  <c:v>Too much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81-43E2-A8CA-5BEC4445B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10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2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14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3763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9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54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06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5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4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DF63CF-A70A-4C10-BABB-D491C5EFA147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A74A9C-5C4E-4388-BB26-BD6E84BF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04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8B41F4-003D-B00C-12CD-0F902831F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EUROPEAN SCHOOLS </a:t>
            </a:r>
            <a:r>
              <a:rPr lang="en-US" dirty="0" err="1"/>
              <a:t>STANd</a:t>
            </a:r>
            <a:r>
              <a:rPr lang="en-US" dirty="0"/>
              <a:t> AGAINST BULLYING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46B6DA-A0E1-FB6D-3918-FFE6F9B1CA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Activities’ evaluation. Questionnaire for teachers</a:t>
            </a:r>
          </a:p>
        </p:txBody>
      </p:sp>
    </p:spTree>
    <p:extLst>
      <p:ext uri="{BB962C8B-B14F-4D97-AF65-F5344CB8AC3E}">
        <p14:creationId xmlns:p14="http://schemas.microsoft.com/office/powerpoint/2010/main" val="41365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E5A401-E4EA-B97F-4C9C-8F3307918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enjoyed the Chania tour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C0736E84-2BE5-9CE5-6D7B-35B2108FC8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599707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147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B85311-0EE1-F627-485F-BA6EE17E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learned things about Crete</a:t>
            </a:r>
          </a:p>
        </p:txBody>
      </p:sp>
      <p:graphicFrame>
        <p:nvGraphicFramePr>
          <p:cNvPr id="9" name="Θέση περιεχομένου 8">
            <a:extLst>
              <a:ext uri="{FF2B5EF4-FFF2-40B4-BE49-F238E27FC236}">
                <a16:creationId xmlns:a16="http://schemas.microsoft.com/office/drawing/2014/main" id="{160CB855-59A4-F94D-3FAB-F89A90EB76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20233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167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AD7E28-3228-443E-4851-9B610C0A9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learned things about the culture of the host country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57457E9D-9244-0E7A-A017-7CAA99A146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413276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08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0C7763-A7DB-450E-110E-A1C7D4FE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am happy about the places I visited in Crete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0466F940-2947-AC13-0194-1D593477FA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83535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637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035083-FF3F-7059-E017-6B7F4057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program was varied and well balanced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21A6CCA7-9903-F139-3BF2-02A1F5561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980949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779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C66340-598A-10EF-A268-B66F2FEA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There was a good communication with the host school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9F847741-5552-B139-2669-D721DAA75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011931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364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4EFEAA-AD84-D906-0827-737242E98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/>
              <a:t>The collaboration between involved persons (students and teachers) was good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CD878F0B-4AE9-E0E9-A391-8CC4C48672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542744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490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8C55C8-02E9-8F57-FCAA-11989B708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feel that the festival of diversity was successful 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1ACC3C59-BF98-5846-D730-E56182A48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894880"/>
              </p:ext>
            </p:extLst>
          </p:nvPr>
        </p:nvGraphicFramePr>
        <p:xfrm>
          <a:off x="921327" y="1168400"/>
          <a:ext cx="105156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677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23D175-6618-C934-B4D3-6D8B3AC9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What did you like most this week?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83CCA945-4993-6FC0-F18E-370A42724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10260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64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B72AED-BCF6-1683-C9C7-DB6D55605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General information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D6523B-EFE0-BAD2-6AF4-26BB305B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PERIOD</a:t>
            </a:r>
            <a:r>
              <a:rPr lang="el-GR" dirty="0"/>
              <a:t>:</a:t>
            </a:r>
            <a:r>
              <a:rPr lang="en-US" dirty="0"/>
              <a:t> 9</a:t>
            </a:r>
            <a:r>
              <a:rPr lang="en-US" baseline="30000" dirty="0"/>
              <a:t>TH</a:t>
            </a:r>
            <a:r>
              <a:rPr lang="en-US" dirty="0"/>
              <a:t> -13</a:t>
            </a:r>
            <a:r>
              <a:rPr lang="en-US" baseline="30000" dirty="0"/>
              <a:t>TH</a:t>
            </a:r>
            <a:r>
              <a:rPr lang="en-US" dirty="0"/>
              <a:t> MAY 2022</a:t>
            </a:r>
          </a:p>
          <a:p>
            <a:r>
              <a:rPr lang="en-US" dirty="0"/>
              <a:t>RESPONDENTS</a:t>
            </a:r>
            <a:r>
              <a:rPr lang="el-GR" dirty="0"/>
              <a:t>: 11 </a:t>
            </a:r>
            <a:r>
              <a:rPr lang="en-US" dirty="0"/>
              <a:t>TEACHERS</a:t>
            </a:r>
          </a:p>
          <a:p>
            <a:r>
              <a:rPr lang="en-US" dirty="0"/>
              <a:t>EVALUATED AREAS: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ACTIVITIES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COMMUNICATION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PROGRAMME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6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7BD5C4-876E-D0EB-8025-01CDB013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welcome ceremony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4E9E25FF-0B54-C884-701E-98973C6E62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151238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4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9B030D-5377-7231-57F8-D073DE0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musical activities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8084F0A7-119E-86EF-07A2-96943D9615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70265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72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44C902-87BC-B72A-E218-65D831E9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dancing activities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46104E8B-EE3B-F5CD-EF3D-CCC3989CCF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467705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97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213CD1-11C4-02A9-DA97-7D40C0D2C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activities were well organized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3622289E-6C47-59BB-A670-9D029110A1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705327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393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52CCD5-E9D7-E19E-6AFC-516DA61E6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I enjoyed the Botanical Park Activity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749CF5AD-A75D-D8FC-162E-64F4C095C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731157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07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2B27EE-ECAD-B69B-7452-0841DE96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liked the visit in Knossos and Heraklion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1CF83D7A-98C8-599E-4CE8-585E35DF24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729350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44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00C734-3480-54A8-CB9C-9C959FBD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 enjoyed the </a:t>
            </a:r>
            <a:r>
              <a:rPr lang="en-US" cap="none" dirty="0" err="1"/>
              <a:t>Platanias</a:t>
            </a:r>
            <a:r>
              <a:rPr lang="en-US" cap="none" dirty="0"/>
              <a:t> tour 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30F03ECC-B86D-29AC-F3FD-FCA385838C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467865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3491921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121</TotalTime>
  <Words>159</Words>
  <Application>Microsoft Office PowerPoint</Application>
  <PresentationFormat>Ευρεία οθόνη</PresentationFormat>
  <Paragraphs>36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3</vt:lpstr>
      <vt:lpstr>Κομμάτι</vt:lpstr>
      <vt:lpstr>EUROPEAN SCHOOLS STANd AGAINST BULLYING</vt:lpstr>
      <vt:lpstr>General information</vt:lpstr>
      <vt:lpstr>I liked the welcome ceremony</vt:lpstr>
      <vt:lpstr>I liked the musical activities</vt:lpstr>
      <vt:lpstr>I liked the dancing activities</vt:lpstr>
      <vt:lpstr>The activities were well organized</vt:lpstr>
      <vt:lpstr>I enjoyed the Botanical Park Activity </vt:lpstr>
      <vt:lpstr>I liked the visit in Knossos and Heraklion</vt:lpstr>
      <vt:lpstr>I enjoyed the Platanias tour </vt:lpstr>
      <vt:lpstr>I enjoyed the Chania tour</vt:lpstr>
      <vt:lpstr>I learned things about Crete</vt:lpstr>
      <vt:lpstr>I learned things about the culture of the host country</vt:lpstr>
      <vt:lpstr>I am happy about the places I visited in Crete</vt:lpstr>
      <vt:lpstr>The program was varied and well balanced</vt:lpstr>
      <vt:lpstr>There was a good communication with the host school</vt:lpstr>
      <vt:lpstr>The collaboration between involved persons (students and teachers) was good</vt:lpstr>
      <vt:lpstr>I feel that the festival of diversity was successful </vt:lpstr>
      <vt:lpstr>What did you like most this week?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SCHOOLS STANH AGAINST BULLYING</dc:title>
  <dc:creator>elissavet alevridou</dc:creator>
  <cp:lastModifiedBy>elissavet alevridou</cp:lastModifiedBy>
  <cp:revision>11</cp:revision>
  <dcterms:created xsi:type="dcterms:W3CDTF">2022-06-20T15:37:41Z</dcterms:created>
  <dcterms:modified xsi:type="dcterms:W3CDTF">2022-06-21T17:25:16Z</dcterms:modified>
</cp:coreProperties>
</file>